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slideMaster12.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16.xml" ContentType="application/vnd.openxmlformats-officedocument.presentationml.slideMaster+xml"/>
  <Override PartName="/ppt/slideMasters/slideMaster4.xml" ContentType="application/vnd.openxmlformats-officedocument.presentationml.slideMaster+xml"/>
  <Override PartName="/ppt/slideMasters/slideMaster15.xml" ContentType="application/vnd.openxmlformats-officedocument.presentationml.slideMaster+xml"/>
  <Override PartName="/ppt/slideMasters/slideMaster3.xml" ContentType="application/vnd.openxmlformats-officedocument.presentationml.slideMaster+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16.xml.rels" ContentType="application/vnd.openxmlformats-package.relationships+xml"/>
  <Override PartName="/ppt/slideMasters/_rels/slideMaster11.xml.rels" ContentType="application/vnd.openxmlformats-package.relationships+xml"/>
  <Override PartName="/ppt/slideMasters/_rels/slideMaster10.xml.rels" ContentType="application/vnd.openxmlformats-package.relationships+xml"/>
  <Override PartName="/ppt/slideMasters/_rels/slideMaster9.xml.rels" ContentType="application/vnd.openxmlformats-package.relationships+xml"/>
  <Override PartName="/ppt/slideMasters/_rels/slideMaster4.xml.rels" ContentType="application/vnd.openxmlformats-package.relationships+xml"/>
  <Override PartName="/ppt/slideMasters/_rels/slideMaster15.xml.rels" ContentType="application/vnd.openxmlformats-package.relationships+xml"/>
  <Override PartName="/ppt/slideMasters/_rels/slideMaster8.xml.rels" ContentType="application/vnd.openxmlformats-package.relationships+xml"/>
  <Override PartName="/ppt/slideMasters/_rels/slideMaster12.xml.rels" ContentType="application/vnd.openxmlformats-package.relationships+xml"/>
  <Override PartName="/ppt/slideMasters/_rels/slideMaster1.xml.rels" ContentType="application/vnd.openxmlformats-package.relationships+xml"/>
  <Override PartName="/ppt/slideMasters/_rels/slideMaster7.xml.rels" ContentType="application/vnd.openxmlformats-package.relationships+xml"/>
  <Override PartName="/ppt/slideMasters/_rels/slideMaster13.xml.rels" ContentType="application/vnd.openxmlformats-package.relationships+xml"/>
  <Override PartName="/ppt/slideMasters/_rels/slideMaster2.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slideMaster14.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13.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presProps.xml" ContentType="application/vnd.openxmlformats-officedocument.presentationml.presProps+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17.xml" ContentType="application/vnd.openxmlformats-officedocument.theme+xml"/>
  <Override PartName="/ppt/theme/theme16.xml" ContentType="application/vnd.openxmlformats-officedocument.theme+xml"/>
  <Override PartName="/ppt/theme/theme6.xml" ContentType="application/vnd.openxmlformats-officedocument.theme+xml"/>
  <Override PartName="/ppt/theme/theme15.xml" ContentType="application/vnd.openxmlformats-officedocument.theme+xml"/>
  <Override PartName="/ppt/theme/theme5.xml" ContentType="application/vnd.openxmlformats-officedocument.theme+xml"/>
  <Override PartName="/ppt/theme/theme14.xml" ContentType="application/vnd.openxmlformats-officedocument.theme+xml"/>
  <Override PartName="/ppt/theme/theme4.xml" ContentType="application/vnd.openxmlformats-officedocument.theme+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12.xml" ContentType="application/vnd.openxmlformats-officedocument.theme+xml"/>
  <Override PartName="/ppt/theme/theme3.xml" ContentType="application/vnd.openxmlformats-officedocument.theme+xml"/>
  <Override PartName="/ppt/theme/theme13.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_rels/slideLayout5.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8.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14.xml.rels" ContentType="application/vnd.openxmlformats-package.relationships+xml"/>
  <Override PartName="/ppt/slideLayouts/_rels/slideLayout6.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10.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1.jpeg" ContentType="image/jpeg"/>
  <Override PartName="/ppt/media/image2.png" ContentType="image/png"/>
  <Override PartName="/ppt/media/image3.jpeg" ContentType="image/jpeg"/>
  <Override PartName="/ppt/media/image4.jpeg" ContentType="image/jpeg"/>
  <Override PartName="/ppt/media/image5.jpeg" ContentType="image/jpeg"/>
  <Override PartName="/ppt/media/image6.jpeg" ContentType="image/jpeg"/>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_rels/notesSlide2.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Lst>
  <p:notesMasterIdLst>
    <p:notesMasterId r:id="rId18"/>
  </p:notes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notesMaster" Target="notesMasters/notesMaster1.xml"/><Relationship Id="rId19" Type="http://schemas.openxmlformats.org/officeDocument/2006/relationships/slide" Target="slides/slide1.xml"/><Relationship Id="rId20" Type="http://schemas.openxmlformats.org/officeDocument/2006/relationships/slide" Target="slides/slide2.xml"/><Relationship Id="rId21" Type="http://schemas.openxmlformats.org/officeDocument/2006/relationships/slide" Target="slides/slide3.xml"/><Relationship Id="rId22" Type="http://schemas.openxmlformats.org/officeDocument/2006/relationships/slide" Target="slides/slide4.xml"/><Relationship Id="rId23" Type="http://schemas.openxmlformats.org/officeDocument/2006/relationships/slide" Target="slides/slide5.xml"/><Relationship Id="rId24" Type="http://schemas.openxmlformats.org/officeDocument/2006/relationships/slide" Target="slides/slide6.xml"/><Relationship Id="rId25" Type="http://schemas.openxmlformats.org/officeDocument/2006/relationships/slide" Target="slides/slide7.xml"/><Relationship Id="rId26" Type="http://schemas.openxmlformats.org/officeDocument/2006/relationships/slide" Target="slides/slide8.xml"/><Relationship Id="rId27" Type="http://schemas.openxmlformats.org/officeDocument/2006/relationships/slide" Target="slides/slide9.xml"/><Relationship Id="rId28" Type="http://schemas.openxmlformats.org/officeDocument/2006/relationships/slide" Target="slides/slide10.xml"/><Relationship Id="rId29" Type="http://schemas.openxmlformats.org/officeDocument/2006/relationships/slide" Target="slides/slide11.xml"/><Relationship Id="rId30" Type="http://schemas.openxmlformats.org/officeDocument/2006/relationships/slide" Target="slides/slide12.xml"/><Relationship Id="rId31" Type="http://schemas.openxmlformats.org/officeDocument/2006/relationships/slide" Target="slides/slide13.xml"/><Relationship Id="rId32" Type="http://schemas.openxmlformats.org/officeDocument/2006/relationships/presProps" Target="presProps.xml"/>
</Relationships>
</file>

<file path=ppt/media/image1.jpeg>
</file>

<file path=ppt/media/image2.png>
</file>

<file path=ppt/media/image3.jpeg>
</file>

<file path=ppt/media/image4.jpeg>
</file>

<file path=ppt/media/image5.jpeg>
</file>

<file path=ppt/media/image6.jpeg>
</file>

<file path=ppt/notesMasters/_rels/notesMaster1.xml.rels><?xml version="1.0" encoding="UTF-8"?>
<Relationships xmlns="http://schemas.openxmlformats.org/package/2006/relationships"><Relationship Id="rId1" Type="http://schemas.openxmlformats.org/officeDocument/2006/relationships/theme" Target="../theme/theme17.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it-IT" sz="1800" spc="-1" strike="noStrike">
                <a:solidFill>
                  <a:schemeClr val="dk1"/>
                </a:solidFill>
                <a:latin typeface="The Hand Black"/>
              </a:rPr>
              <a:t>Click to move the slide</a:t>
            </a:r>
            <a:endParaRPr b="0" lang="it-IT" sz="1800" spc="-1" strike="noStrike">
              <a:solidFill>
                <a:schemeClr val="dk1"/>
              </a:solidFill>
              <a:latin typeface="The Hand Black"/>
            </a:endParaRPr>
          </a:p>
        </p:txBody>
      </p:sp>
      <p:sp>
        <p:nvSpPr>
          <p:cNvPr id="130"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it-IT" sz="2000" spc="-1" strike="noStrike">
                <a:solidFill>
                  <a:srgbClr val="000000"/>
                </a:solidFill>
                <a:latin typeface="Arial"/>
              </a:rPr>
              <a:t>Click to edit the notes format</a:t>
            </a:r>
            <a:endParaRPr b="0" lang="it-IT" sz="2000" spc="-1" strike="noStrike">
              <a:solidFill>
                <a:srgbClr val="000000"/>
              </a:solidFill>
              <a:latin typeface="Arial"/>
            </a:endParaRPr>
          </a:p>
        </p:txBody>
      </p:sp>
      <p:sp>
        <p:nvSpPr>
          <p:cNvPr id="131"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it-IT" sz="1400" spc="-1" strike="noStrike">
                <a:solidFill>
                  <a:srgbClr val="000000"/>
                </a:solidFill>
                <a:latin typeface="Times New Roman"/>
              </a:rPr>
              <a:t>&lt;header&gt;</a:t>
            </a:r>
            <a:endParaRPr b="0" lang="it-IT" sz="1400" spc="-1" strike="noStrike">
              <a:solidFill>
                <a:srgbClr val="000000"/>
              </a:solidFill>
              <a:latin typeface="Times New Roman"/>
            </a:endParaRPr>
          </a:p>
        </p:txBody>
      </p:sp>
      <p:sp>
        <p:nvSpPr>
          <p:cNvPr id="132" name="PlaceHolder 4"/>
          <p:cNvSpPr>
            <a:spLocks noGrp="1"/>
          </p:cNvSpPr>
          <p:nvPr>
            <p:ph type="dt" idx="38"/>
          </p:nvPr>
        </p:nvSpPr>
        <p:spPr>
          <a:xfrm>
            <a:off x="4278960" y="0"/>
            <a:ext cx="3280680" cy="534240"/>
          </a:xfrm>
          <a:prstGeom prst="rect">
            <a:avLst/>
          </a:prstGeom>
          <a:noFill/>
          <a:ln w="0">
            <a:noFill/>
          </a:ln>
        </p:spPr>
        <p:txBody>
          <a:bodyPr lIns="0" rIns="0" tIns="0" bIns="0" anchor="t">
            <a:noAutofit/>
          </a:bodyPr>
          <a:lstStyle>
            <a:lvl1pPr indent="0" algn="r">
              <a:buNone/>
              <a:defRPr b="0" lang="it-IT" sz="1400" spc="-1" strike="noStrike">
                <a:solidFill>
                  <a:srgbClr val="000000"/>
                </a:solidFill>
                <a:latin typeface="Times New Roman"/>
              </a:defRPr>
            </a:lvl1pPr>
          </a:lstStyle>
          <a:p>
            <a:pPr indent="0" algn="r">
              <a:buNone/>
            </a:pPr>
            <a:r>
              <a:rPr b="0" lang="it-IT" sz="1400" spc="-1" strike="noStrike">
                <a:solidFill>
                  <a:srgbClr val="000000"/>
                </a:solidFill>
                <a:latin typeface="Times New Roman"/>
              </a:rPr>
              <a:t>&lt;date/time&gt;</a:t>
            </a:r>
            <a:endParaRPr b="0" lang="it-IT" sz="1400" spc="-1" strike="noStrike">
              <a:solidFill>
                <a:srgbClr val="000000"/>
              </a:solidFill>
              <a:latin typeface="Times New Roman"/>
            </a:endParaRPr>
          </a:p>
        </p:txBody>
      </p:sp>
      <p:sp>
        <p:nvSpPr>
          <p:cNvPr id="133" name="PlaceHolder 5"/>
          <p:cNvSpPr>
            <a:spLocks noGrp="1"/>
          </p:cNvSpPr>
          <p:nvPr>
            <p:ph type="ftr" idx="39"/>
          </p:nvPr>
        </p:nvSpPr>
        <p:spPr>
          <a:xfrm>
            <a:off x="0" y="10157400"/>
            <a:ext cx="3280680" cy="534240"/>
          </a:xfrm>
          <a:prstGeom prst="rect">
            <a:avLst/>
          </a:prstGeom>
          <a:noFill/>
          <a:ln w="0">
            <a:noFill/>
          </a:ln>
        </p:spPr>
        <p:txBody>
          <a:bodyPr lIns="0" rIns="0" tIns="0" bIns="0" anchor="b">
            <a:noAutofit/>
          </a:bodyPr>
          <a:lstStyle>
            <a:lvl1pPr indent="0">
              <a:buNone/>
              <a:defRPr b="0" lang="it-IT" sz="1400" spc="-1" strike="noStrike">
                <a:solidFill>
                  <a:srgbClr val="000000"/>
                </a:solidFill>
                <a:latin typeface="Times New Roman"/>
              </a:defRPr>
            </a:lvl1pPr>
          </a:lstStyle>
          <a:p>
            <a:pPr indent="0">
              <a:buNone/>
            </a:pPr>
            <a:r>
              <a:rPr b="0" lang="it-IT" sz="1400" spc="-1" strike="noStrike">
                <a:solidFill>
                  <a:srgbClr val="000000"/>
                </a:solidFill>
                <a:latin typeface="Times New Roman"/>
              </a:rPr>
              <a:t>&lt;footer&gt;</a:t>
            </a:r>
            <a:endParaRPr b="0" lang="it-IT" sz="1400" spc="-1" strike="noStrike">
              <a:solidFill>
                <a:srgbClr val="000000"/>
              </a:solidFill>
              <a:latin typeface="Times New Roman"/>
            </a:endParaRPr>
          </a:p>
        </p:txBody>
      </p:sp>
      <p:sp>
        <p:nvSpPr>
          <p:cNvPr id="134" name="PlaceHolder 6"/>
          <p:cNvSpPr>
            <a:spLocks noGrp="1"/>
          </p:cNvSpPr>
          <p:nvPr>
            <p:ph type="sldNum" idx="40"/>
          </p:nvPr>
        </p:nvSpPr>
        <p:spPr>
          <a:xfrm>
            <a:off x="4278960" y="10157400"/>
            <a:ext cx="3280680" cy="534240"/>
          </a:xfrm>
          <a:prstGeom prst="rect">
            <a:avLst/>
          </a:prstGeom>
          <a:noFill/>
          <a:ln w="0">
            <a:noFill/>
          </a:ln>
        </p:spPr>
        <p:txBody>
          <a:bodyPr lIns="0" rIns="0" tIns="0" bIns="0" anchor="b">
            <a:noAutofit/>
          </a:bodyPr>
          <a:lstStyle>
            <a:lvl1pPr indent="0" algn="r">
              <a:buNone/>
              <a:defRPr b="0" lang="it-IT" sz="1400" spc="-1" strike="noStrike">
                <a:solidFill>
                  <a:srgbClr val="000000"/>
                </a:solidFill>
                <a:latin typeface="Times New Roman"/>
              </a:defRPr>
            </a:lvl1pPr>
          </a:lstStyle>
          <a:p>
            <a:pPr indent="0" algn="r">
              <a:buNone/>
            </a:pPr>
            <a:fld id="{1A04F058-6D1D-41DB-9D20-E8B8A22BC361}" type="slidenum">
              <a:rPr b="0" lang="it-IT" sz="1400" spc="-1" strike="noStrike">
                <a:solidFill>
                  <a:srgbClr val="000000"/>
                </a:solidFill>
                <a:latin typeface="Times New Roman"/>
              </a:rPr>
              <a:t>&lt;number&gt;</a:t>
            </a:fld>
            <a:endParaRPr b="0" lang="it-IT"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PlaceHolder 1"/>
          <p:cNvSpPr>
            <a:spLocks noGrp="1"/>
          </p:cNvSpPr>
          <p:nvPr>
            <p:ph type="sldImg"/>
          </p:nvPr>
        </p:nvSpPr>
        <p:spPr>
          <a:xfrm>
            <a:off x="685800" y="1143000"/>
            <a:ext cx="5486040" cy="3085920"/>
          </a:xfrm>
          <a:prstGeom prst="rect">
            <a:avLst/>
          </a:prstGeom>
          <a:ln w="0">
            <a:noFill/>
          </a:ln>
        </p:spPr>
      </p:sp>
      <p:sp>
        <p:nvSpPr>
          <p:cNvPr id="186"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it-IT" sz="1800" spc="-1" strike="noStrike">
              <a:solidFill>
                <a:srgbClr val="000000"/>
              </a:solidFill>
              <a:latin typeface="Arial"/>
            </a:endParaRPr>
          </a:p>
        </p:txBody>
      </p:sp>
      <p:sp>
        <p:nvSpPr>
          <p:cNvPr id="187" name="PlaceHolder 3"/>
          <p:cNvSpPr>
            <a:spLocks noGrp="1"/>
          </p:cNvSpPr>
          <p:nvPr>
            <p:ph type="sldNum" idx="41"/>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it-IT" sz="1200" spc="-1" strike="noStrike">
                <a:solidFill>
                  <a:srgbClr val="000000"/>
                </a:solidFill>
                <a:latin typeface="Times New Roman"/>
              </a:defRPr>
            </a:lvl1pPr>
          </a:lstStyle>
          <a:p>
            <a:pPr indent="0" algn="r">
              <a:lnSpc>
                <a:spcPct val="100000"/>
              </a:lnSpc>
              <a:buNone/>
            </a:pPr>
            <a:fld id="{E561B2E1-FA07-47F4-B388-D8096A7727DC}" type="slidenum">
              <a:rPr b="0" lang="it-IT" sz="1200" spc="-1" strike="noStrike">
                <a:solidFill>
                  <a:srgbClr val="000000"/>
                </a:solidFill>
                <a:latin typeface="Times New Roman"/>
              </a:rPr>
              <a:t>&lt;number&gt;</a:t>
            </a:fld>
            <a:endParaRPr b="0" lang="it-IT"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PlaceHolder 1"/>
          <p:cNvSpPr>
            <a:spLocks noGrp="1"/>
          </p:cNvSpPr>
          <p:nvPr>
            <p:ph type="sldImg"/>
          </p:nvPr>
        </p:nvSpPr>
        <p:spPr>
          <a:xfrm>
            <a:off x="685800" y="1143000"/>
            <a:ext cx="5486040" cy="3085920"/>
          </a:xfrm>
          <a:prstGeom prst="rect">
            <a:avLst/>
          </a:prstGeom>
          <a:ln w="0">
            <a:noFill/>
          </a:ln>
        </p:spPr>
      </p:sp>
      <p:sp>
        <p:nvSpPr>
          <p:cNvPr id="189"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it-IT" sz="1800" spc="-1" strike="noStrike">
              <a:solidFill>
                <a:srgbClr val="000000"/>
              </a:solidFill>
              <a:latin typeface="Arial"/>
            </a:endParaRPr>
          </a:p>
        </p:txBody>
      </p:sp>
      <p:sp>
        <p:nvSpPr>
          <p:cNvPr id="190" name="PlaceHolder 3"/>
          <p:cNvSpPr>
            <a:spLocks noGrp="1"/>
          </p:cNvSpPr>
          <p:nvPr>
            <p:ph type="sldNum" idx="42"/>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it-IT" sz="1200" spc="-1" strike="noStrike">
                <a:solidFill>
                  <a:srgbClr val="000000"/>
                </a:solidFill>
                <a:latin typeface="Times New Roman"/>
              </a:defRPr>
            </a:lvl1pPr>
          </a:lstStyle>
          <a:p>
            <a:pPr indent="0" algn="r">
              <a:lnSpc>
                <a:spcPct val="100000"/>
              </a:lnSpc>
              <a:buNone/>
            </a:pPr>
            <a:fld id="{1E302D60-3C5B-431A-9701-61C72424C2DD}" type="slidenum">
              <a:rPr b="0" lang="it-IT" sz="1200" spc="-1" strike="noStrike">
                <a:solidFill>
                  <a:srgbClr val="000000"/>
                </a:solidFill>
                <a:latin typeface="Times New Roman"/>
              </a:rPr>
              <a:t>&lt;number&gt;</a:t>
            </a:fld>
            <a:endParaRPr b="0" lang="it-IT"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PlaceHolder 1"/>
          <p:cNvSpPr>
            <a:spLocks noGrp="1"/>
          </p:cNvSpPr>
          <p:nvPr>
            <p:ph type="sldImg"/>
          </p:nvPr>
        </p:nvSpPr>
        <p:spPr>
          <a:xfrm>
            <a:off x="685800" y="1143000"/>
            <a:ext cx="5486040" cy="3085920"/>
          </a:xfrm>
          <a:prstGeom prst="rect">
            <a:avLst/>
          </a:prstGeom>
          <a:ln w="0">
            <a:noFill/>
          </a:ln>
        </p:spPr>
      </p:sp>
      <p:sp>
        <p:nvSpPr>
          <p:cNvPr id="192"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it-IT" sz="1800" spc="-1" strike="noStrike">
              <a:solidFill>
                <a:srgbClr val="000000"/>
              </a:solidFill>
              <a:latin typeface="Arial"/>
            </a:endParaRPr>
          </a:p>
        </p:txBody>
      </p:sp>
      <p:sp>
        <p:nvSpPr>
          <p:cNvPr id="193" name="PlaceHolder 3"/>
          <p:cNvSpPr>
            <a:spLocks noGrp="1"/>
          </p:cNvSpPr>
          <p:nvPr>
            <p:ph type="sldNum" idx="43"/>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it-IT" sz="1200" spc="-1" strike="noStrike">
                <a:solidFill>
                  <a:srgbClr val="000000"/>
                </a:solidFill>
                <a:latin typeface="Times New Roman"/>
              </a:defRPr>
            </a:lvl1pPr>
          </a:lstStyle>
          <a:p>
            <a:pPr indent="0" algn="r">
              <a:lnSpc>
                <a:spcPct val="100000"/>
              </a:lnSpc>
              <a:buNone/>
            </a:pPr>
            <a:fld id="{1AAC91C0-6DD4-4A97-A8FF-46AA79EDBC8F}" type="slidenum">
              <a:rPr b="0" lang="it-IT" sz="1200" spc="-1" strike="noStrike">
                <a:solidFill>
                  <a:srgbClr val="000000"/>
                </a:solidFill>
                <a:latin typeface="Times New Roman"/>
              </a:rPr>
              <a:t>&lt;number&gt;</a:t>
            </a:fld>
            <a:endParaRPr b="0" lang="it-IT" sz="12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sldImg"/>
          </p:nvPr>
        </p:nvSpPr>
        <p:spPr>
          <a:xfrm>
            <a:off x="685800" y="1143000"/>
            <a:ext cx="5486040" cy="3085920"/>
          </a:xfrm>
          <a:prstGeom prst="rect">
            <a:avLst/>
          </a:prstGeom>
          <a:ln w="0">
            <a:noFill/>
          </a:ln>
        </p:spPr>
      </p:sp>
      <p:sp>
        <p:nvSpPr>
          <p:cNvPr id="195"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it-IT" sz="1800" spc="-1" strike="noStrike">
              <a:solidFill>
                <a:srgbClr val="000000"/>
              </a:solidFill>
              <a:latin typeface="Arial"/>
            </a:endParaRPr>
          </a:p>
        </p:txBody>
      </p:sp>
      <p:sp>
        <p:nvSpPr>
          <p:cNvPr id="196" name="PlaceHolder 3"/>
          <p:cNvSpPr>
            <a:spLocks noGrp="1"/>
          </p:cNvSpPr>
          <p:nvPr>
            <p:ph type="sldNum" idx="44"/>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it-IT" sz="1200" spc="-1" strike="noStrike">
                <a:solidFill>
                  <a:srgbClr val="000000"/>
                </a:solidFill>
                <a:latin typeface="Times New Roman"/>
              </a:defRPr>
            </a:lvl1pPr>
          </a:lstStyle>
          <a:p>
            <a:pPr indent="0" algn="r">
              <a:lnSpc>
                <a:spcPct val="100000"/>
              </a:lnSpc>
              <a:buNone/>
            </a:pPr>
            <a:fld id="{F0366A17-C944-4BDA-9855-8AC1FBAE84DA}" type="slidenum">
              <a:rPr b="0" lang="it-IT" sz="1200" spc="-1" strike="noStrike">
                <a:solidFill>
                  <a:srgbClr val="000000"/>
                </a:solidFill>
                <a:latin typeface="Times New Roman"/>
              </a:rPr>
              <a:t>&lt;number&gt;</a:t>
            </a:fld>
            <a:endParaRPr b="0" lang="it-IT"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PlaceHolder 1"/>
          <p:cNvSpPr>
            <a:spLocks noGrp="1"/>
          </p:cNvSpPr>
          <p:nvPr>
            <p:ph type="sldImg"/>
          </p:nvPr>
        </p:nvSpPr>
        <p:spPr>
          <a:xfrm>
            <a:off x="685800" y="1143000"/>
            <a:ext cx="5486040" cy="3085920"/>
          </a:xfrm>
          <a:prstGeom prst="rect">
            <a:avLst/>
          </a:prstGeom>
          <a:ln w="0">
            <a:noFill/>
          </a:ln>
        </p:spPr>
      </p:sp>
      <p:sp>
        <p:nvSpPr>
          <p:cNvPr id="198"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it-IT" sz="1800" spc="-1" strike="noStrike">
              <a:solidFill>
                <a:srgbClr val="000000"/>
              </a:solidFill>
              <a:latin typeface="Arial"/>
            </a:endParaRPr>
          </a:p>
        </p:txBody>
      </p:sp>
      <p:sp>
        <p:nvSpPr>
          <p:cNvPr id="199" name="PlaceHolder 3"/>
          <p:cNvSpPr>
            <a:spLocks noGrp="1"/>
          </p:cNvSpPr>
          <p:nvPr>
            <p:ph type="sldNum" idx="45"/>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it-IT" sz="1200" spc="-1" strike="noStrike">
                <a:solidFill>
                  <a:srgbClr val="000000"/>
                </a:solidFill>
                <a:latin typeface="Times New Roman"/>
              </a:defRPr>
            </a:lvl1pPr>
          </a:lstStyle>
          <a:p>
            <a:pPr indent="0" algn="r">
              <a:lnSpc>
                <a:spcPct val="100000"/>
              </a:lnSpc>
              <a:buNone/>
            </a:pPr>
            <a:fld id="{1207A75E-D283-4774-ACF5-D61A7891FFBB}" type="slidenum">
              <a:rPr b="0" lang="it-IT" sz="1200" spc="-1" strike="noStrike">
                <a:solidFill>
                  <a:srgbClr val="000000"/>
                </a:solidFill>
                <a:latin typeface="Times New Roman"/>
              </a:rPr>
              <a:t>&lt;number&gt;</a:t>
            </a:fld>
            <a:endParaRPr b="0" lang="it-IT"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Diapositiva titolo">
    <p:spTree>
      <p:nvGrpSpPr>
        <p:cNvPr id="1" name=""/>
        <p:cNvGrpSpPr/>
        <p:nvPr/>
      </p:nvGrpSpPr>
      <p:grpSpPr>
        <a:xfrm>
          <a:off x="0" y="0"/>
          <a:ext cx="0" cy="0"/>
          <a:chOff x="0" y="0"/>
          <a:chExt cx="0" cy="0"/>
        </a:xfrm>
      </p:grpSpPr>
      <p:sp>
        <p:nvSpPr>
          <p:cNvPr id="4" name="PlaceHolder 1"/>
          <p:cNvSpPr>
            <a:spLocks noGrp="1"/>
          </p:cNvSpPr>
          <p:nvPr>
            <p:ph type="title"/>
          </p:nvPr>
        </p:nvSpPr>
        <p:spPr>
          <a:xfrm>
            <a:off x="838080" y="365040"/>
            <a:ext cx="10515240" cy="1325520"/>
          </a:xfrm>
          <a:prstGeom prst="rect">
            <a:avLst/>
          </a:prstGeom>
          <a:noFill/>
          <a:ln w="0">
            <a:noFill/>
          </a:ln>
        </p:spPr>
        <p:txBody>
          <a:bodyPr lIns="0" rIns="0" tIns="0" bIns="0" anchor="ctr">
            <a:noAutofit/>
          </a:bodyPr>
          <a:p>
            <a:pPr indent="0">
              <a:buNone/>
            </a:pPr>
            <a:endParaRPr b="0" lang="it-IT" sz="1800" spc="-1" strike="noStrike">
              <a:solidFill>
                <a:schemeClr val="dk1"/>
              </a:solidFill>
              <a:latin typeface="The Hand Black"/>
            </a:endParaRPr>
          </a:p>
        </p:txBody>
      </p:sp>
      <p:sp>
        <p:nvSpPr>
          <p:cNvPr id="5" name="PlaceHolder 2"/>
          <p:cNvSpPr>
            <a:spLocks noGrp="1"/>
          </p:cNvSpPr>
          <p:nvPr>
            <p:ph type="subTitle"/>
          </p:nvPr>
        </p:nvSpPr>
        <p:spPr>
          <a:xfrm>
            <a:off x="841320" y="2304360"/>
            <a:ext cx="10515240" cy="3876840"/>
          </a:xfrm>
          <a:prstGeom prst="rect">
            <a:avLst/>
          </a:prstGeom>
          <a:noFill/>
          <a:ln w="0">
            <a:noFill/>
          </a:ln>
        </p:spPr>
        <p:txBody>
          <a:bodyPr lIns="0" rIns="0" tIns="0" bIns="0" anchor="ctr">
            <a:noAutofit/>
          </a:bodyPr>
          <a:p>
            <a:pPr indent="0" algn="ctr">
              <a:buNone/>
            </a:pPr>
            <a:endParaRPr b="0" lang="it-IT" sz="3200" spc="-1" strike="noStrike">
              <a:solidFill>
                <a:srgbClr val="000000"/>
              </a:solidFill>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olo e contenuto con 2 immagini">
    <p:spTree>
      <p:nvGrpSpPr>
        <p:cNvPr id="1" name=""/>
        <p:cNvGrpSpPr/>
        <p:nvPr/>
      </p:nvGrpSpPr>
      <p:grpSpPr>
        <a:xfrm>
          <a:off x="0" y="0"/>
          <a:ext cx="0" cy="0"/>
          <a:chOff x="0" y="0"/>
          <a:chExt cx="0" cy="0"/>
        </a:xfrm>
      </p:grpSpPr>
      <p:sp>
        <p:nvSpPr>
          <p:cNvPr id="2" name="PlaceHolder 1"/>
          <p:cNvSpPr>
            <a:spLocks noGrp="1"/>
          </p:cNvSpPr>
          <p:nvPr>
            <p:ph type="sldNum" idx="22"/>
          </p:nvPr>
        </p:nvSpPr>
        <p:spPr/>
        <p:txBody>
          <a:bodyPr/>
          <a:p>
            <a:fld id="{57272A75-414B-465E-9E03-9490DF969D2B}" type="slidenum">
              <a:t>&lt;#&gt;</a:t>
            </a:fld>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Intestazione della sezione">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olo e contenuto">
    <p:spTree>
      <p:nvGrpSpPr>
        <p:cNvPr id="1" name=""/>
        <p:cNvGrpSpPr/>
        <p:nvPr/>
      </p:nvGrpSpPr>
      <p:grpSpPr>
        <a:xfrm>
          <a:off x="0" y="0"/>
          <a:ext cx="0" cy="0"/>
          <a:chOff x="0" y="0"/>
          <a:chExt cx="0" cy="0"/>
        </a:xfrm>
      </p:grpSpPr>
      <p:sp>
        <p:nvSpPr>
          <p:cNvPr id="87" name="PlaceHolder 1"/>
          <p:cNvSpPr>
            <a:spLocks noGrp="1"/>
          </p:cNvSpPr>
          <p:nvPr>
            <p:ph type="title"/>
          </p:nvPr>
        </p:nvSpPr>
        <p:spPr>
          <a:xfrm>
            <a:off x="838080" y="365040"/>
            <a:ext cx="10515240" cy="1325520"/>
          </a:xfrm>
          <a:prstGeom prst="rect">
            <a:avLst/>
          </a:prstGeom>
          <a:noFill/>
          <a:ln w="0">
            <a:noFill/>
          </a:ln>
        </p:spPr>
        <p:txBody>
          <a:bodyPr lIns="0" rIns="0" tIns="0" bIns="0" anchor="ctr">
            <a:noAutofit/>
          </a:bodyPr>
          <a:p>
            <a:pPr indent="0">
              <a:buNone/>
            </a:pPr>
            <a:endParaRPr b="0" lang="it-IT" sz="1800" spc="-1" strike="noStrike">
              <a:solidFill>
                <a:schemeClr val="dk1"/>
              </a:solidFill>
              <a:latin typeface="The Hand Black"/>
            </a:endParaRPr>
          </a:p>
        </p:txBody>
      </p:sp>
      <p:sp>
        <p:nvSpPr>
          <p:cNvPr id="88" name="PlaceHolder 2"/>
          <p:cNvSpPr>
            <a:spLocks noGrp="1"/>
          </p:cNvSpPr>
          <p:nvPr>
            <p:ph/>
          </p:nvPr>
        </p:nvSpPr>
        <p:spPr>
          <a:xfrm>
            <a:off x="841320" y="2304360"/>
            <a:ext cx="10515240" cy="3876840"/>
          </a:xfrm>
          <a:prstGeom prst="rect">
            <a:avLst/>
          </a:prstGeom>
          <a:noFill/>
          <a:ln w="0">
            <a:noFill/>
          </a:ln>
        </p:spPr>
        <p:txBody>
          <a:bodyPr lIns="0" rIns="0" tIns="0" bIns="0" anchor="t">
            <a:normAutofit/>
          </a:bodyPr>
          <a:p>
            <a:pPr indent="0">
              <a:lnSpc>
                <a:spcPct val="110000"/>
              </a:lnSpc>
              <a:spcBef>
                <a:spcPts val="1417"/>
              </a:spcBef>
              <a:buNone/>
            </a:pPr>
            <a:endParaRPr b="0" lang="it-IT" sz="3200" spc="-1" strike="noStrike">
              <a:solidFill>
                <a:schemeClr val="dk1"/>
              </a:solidFill>
              <a:latin typeface="The Hand Black"/>
            </a:endParaRPr>
          </a:p>
        </p:txBody>
      </p:sp>
      <p:sp>
        <p:nvSpPr>
          <p:cNvPr id="4" name="PlaceHolder 3"/>
          <p:cNvSpPr>
            <a:spLocks noGrp="1"/>
          </p:cNvSpPr>
          <p:nvPr>
            <p:ph type="ftr" idx="24"/>
          </p:nvPr>
        </p:nvSpPr>
        <p:spPr/>
        <p:txBody>
          <a:bodyPr/>
          <a:p>
            <a:r>
              <a:t>Footer</a:t>
            </a:r>
          </a:p>
        </p:txBody>
      </p:sp>
      <p:sp>
        <p:nvSpPr>
          <p:cNvPr id="5" name="PlaceHolder 4"/>
          <p:cNvSpPr>
            <a:spLocks noGrp="1"/>
          </p:cNvSpPr>
          <p:nvPr>
            <p:ph type="sldNum" idx="25"/>
          </p:nvPr>
        </p:nvSpPr>
        <p:spPr/>
        <p:txBody>
          <a:bodyPr/>
          <a:p>
            <a:fld id="{C10DBB7B-31F8-406D-8B81-35364E15877E}" type="slidenum">
              <a:t>&lt;#&gt;</a:t>
            </a:fld>
          </a:p>
        </p:txBody>
      </p:sp>
      <p:sp>
        <p:nvSpPr>
          <p:cNvPr id="6" name="PlaceHolder 5"/>
          <p:cNvSpPr>
            <a:spLocks noGrp="1"/>
          </p:cNvSpPr>
          <p:nvPr>
            <p:ph type="dt" idx="23"/>
          </p:nvPr>
        </p:nvSpPr>
        <p:spPr/>
        <p:txBody>
          <a:bodyPr/>
          <a:p>
            <a:r>
              <a:rPr lang="it-IT"/>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itazione">
    <p:spTree>
      <p:nvGrpSpPr>
        <p:cNvPr id="1" name=""/>
        <p:cNvGrpSpPr/>
        <p:nvPr/>
      </p:nvGrpSpPr>
      <p:grpSpPr>
        <a:xfrm>
          <a:off x="0" y="0"/>
          <a:ext cx="0" cy="0"/>
          <a:chOff x="0" y="0"/>
          <a:chExt cx="0" cy="0"/>
        </a:xfrm>
      </p:grpSpPr>
      <p:sp>
        <p:nvSpPr>
          <p:cNvPr id="2" name="PlaceHolder 1"/>
          <p:cNvSpPr>
            <a:spLocks noGrp="1"/>
          </p:cNvSpPr>
          <p:nvPr>
            <p:ph type="ftr" idx="27"/>
          </p:nvPr>
        </p:nvSpPr>
        <p:spPr/>
        <p:txBody>
          <a:bodyPr/>
          <a:p>
            <a:r>
              <a:t>Footer</a:t>
            </a:r>
          </a:p>
        </p:txBody>
      </p:sp>
      <p:sp>
        <p:nvSpPr>
          <p:cNvPr id="3" name="PlaceHolder 2"/>
          <p:cNvSpPr>
            <a:spLocks noGrp="1"/>
          </p:cNvSpPr>
          <p:nvPr>
            <p:ph type="sldNum" idx="28"/>
          </p:nvPr>
        </p:nvSpPr>
        <p:spPr/>
        <p:txBody>
          <a:bodyPr/>
          <a:p>
            <a:fld id="{3623BB3C-4666-4E2E-80BB-745EA38408CD}" type="slidenum">
              <a:t>&lt;#&gt;</a:t>
            </a:fld>
          </a:p>
        </p:txBody>
      </p:sp>
      <p:sp>
        <p:nvSpPr>
          <p:cNvPr id="4" name="PlaceHolder 3"/>
          <p:cNvSpPr>
            <a:spLocks noGrp="1"/>
          </p:cNvSpPr>
          <p:nvPr>
            <p:ph type="dt" idx="26"/>
          </p:nvPr>
        </p:nvSpPr>
        <p:spPr/>
        <p:txBody>
          <a:bodyPr/>
          <a:p>
            <a:r>
              <a:rPr lang="it-IT"/>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eam">
    <p:spTree>
      <p:nvGrpSpPr>
        <p:cNvPr id="1" name=""/>
        <p:cNvGrpSpPr/>
        <p:nvPr/>
      </p:nvGrpSpPr>
      <p:grpSpPr>
        <a:xfrm>
          <a:off x="0" y="0"/>
          <a:ext cx="0" cy="0"/>
          <a:chOff x="0" y="0"/>
          <a:chExt cx="0" cy="0"/>
        </a:xfrm>
      </p:grpSpPr>
      <p:sp>
        <p:nvSpPr>
          <p:cNvPr id="2" name="PlaceHolder 1"/>
          <p:cNvSpPr>
            <a:spLocks noGrp="1"/>
          </p:cNvSpPr>
          <p:nvPr>
            <p:ph type="ftr" idx="30"/>
          </p:nvPr>
        </p:nvSpPr>
        <p:spPr/>
        <p:txBody>
          <a:bodyPr/>
          <a:p>
            <a:r>
              <a:t>Footer</a:t>
            </a:r>
          </a:p>
        </p:txBody>
      </p:sp>
      <p:sp>
        <p:nvSpPr>
          <p:cNvPr id="3" name="PlaceHolder 2"/>
          <p:cNvSpPr>
            <a:spLocks noGrp="1"/>
          </p:cNvSpPr>
          <p:nvPr>
            <p:ph type="sldNum" idx="31"/>
          </p:nvPr>
        </p:nvSpPr>
        <p:spPr/>
        <p:txBody>
          <a:bodyPr/>
          <a:p>
            <a:fld id="{19C15A27-2BE0-4461-9CF9-2FF1F94DC16E}" type="slidenum">
              <a:t>&lt;#&gt;</a:t>
            </a:fld>
          </a:p>
        </p:txBody>
      </p:sp>
      <p:sp>
        <p:nvSpPr>
          <p:cNvPr id="4" name="PlaceHolder 3"/>
          <p:cNvSpPr>
            <a:spLocks noGrp="1"/>
          </p:cNvSpPr>
          <p:nvPr>
            <p:ph type="dt" idx="29"/>
          </p:nvPr>
        </p:nvSpPr>
        <p:spPr/>
        <p:txBody>
          <a:bodyPr/>
          <a:p>
            <a:r>
              <a:rPr lang="it-IT"/>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olo e intestazione del contenuto centrale">
    <p:spTree>
      <p:nvGrpSpPr>
        <p:cNvPr id="1" name=""/>
        <p:cNvGrpSpPr/>
        <p:nvPr/>
      </p:nvGrpSpPr>
      <p:grpSpPr>
        <a:xfrm>
          <a:off x="0" y="0"/>
          <a:ext cx="0" cy="0"/>
          <a:chOff x="0" y="0"/>
          <a:chExt cx="0" cy="0"/>
        </a:xfrm>
      </p:grpSpPr>
      <p:sp>
        <p:nvSpPr>
          <p:cNvPr id="117" name="PlaceHolder 1"/>
          <p:cNvSpPr>
            <a:spLocks noGrp="1"/>
          </p:cNvSpPr>
          <p:nvPr>
            <p:ph type="title"/>
          </p:nvPr>
        </p:nvSpPr>
        <p:spPr>
          <a:xfrm>
            <a:off x="838080" y="365040"/>
            <a:ext cx="10515240" cy="1325520"/>
          </a:xfrm>
          <a:prstGeom prst="rect">
            <a:avLst/>
          </a:prstGeom>
          <a:noFill/>
          <a:ln w="0">
            <a:noFill/>
          </a:ln>
        </p:spPr>
        <p:txBody>
          <a:bodyPr lIns="0" rIns="0" tIns="0" bIns="0" anchor="ctr">
            <a:noAutofit/>
          </a:bodyPr>
          <a:p>
            <a:pPr indent="0">
              <a:buNone/>
            </a:pPr>
            <a:endParaRPr b="0" lang="it-IT" sz="1800" spc="-1" strike="noStrike">
              <a:solidFill>
                <a:schemeClr val="dk1"/>
              </a:solidFill>
              <a:latin typeface="The Hand Black"/>
            </a:endParaRPr>
          </a:p>
        </p:txBody>
      </p:sp>
      <p:sp>
        <p:nvSpPr>
          <p:cNvPr id="118" name="PlaceHolder 2"/>
          <p:cNvSpPr>
            <a:spLocks noGrp="1"/>
          </p:cNvSpPr>
          <p:nvPr>
            <p:ph/>
          </p:nvPr>
        </p:nvSpPr>
        <p:spPr>
          <a:xfrm>
            <a:off x="841320" y="2304360"/>
            <a:ext cx="10515240" cy="3876840"/>
          </a:xfrm>
          <a:prstGeom prst="rect">
            <a:avLst/>
          </a:prstGeom>
          <a:noFill/>
          <a:ln w="0">
            <a:noFill/>
          </a:ln>
        </p:spPr>
        <p:txBody>
          <a:bodyPr lIns="0" rIns="0" tIns="0" bIns="0" anchor="t">
            <a:normAutofit/>
          </a:bodyPr>
          <a:p>
            <a:pPr indent="0">
              <a:lnSpc>
                <a:spcPct val="110000"/>
              </a:lnSpc>
              <a:spcBef>
                <a:spcPts val="1417"/>
              </a:spcBef>
              <a:buNone/>
            </a:pPr>
            <a:endParaRPr b="0" lang="it-IT" sz="3200" spc="-1" strike="noStrike">
              <a:solidFill>
                <a:schemeClr val="dk1"/>
              </a:solidFill>
              <a:latin typeface="The Hand Black"/>
            </a:endParaRPr>
          </a:p>
        </p:txBody>
      </p:sp>
      <p:sp>
        <p:nvSpPr>
          <p:cNvPr id="4" name="PlaceHolder 3"/>
          <p:cNvSpPr>
            <a:spLocks noGrp="1"/>
          </p:cNvSpPr>
          <p:nvPr>
            <p:ph type="ftr" idx="33"/>
          </p:nvPr>
        </p:nvSpPr>
        <p:spPr/>
        <p:txBody>
          <a:bodyPr/>
          <a:p>
            <a:r>
              <a:t>Footer</a:t>
            </a:r>
          </a:p>
        </p:txBody>
      </p:sp>
      <p:sp>
        <p:nvSpPr>
          <p:cNvPr id="5" name="PlaceHolder 4"/>
          <p:cNvSpPr>
            <a:spLocks noGrp="1"/>
          </p:cNvSpPr>
          <p:nvPr>
            <p:ph type="sldNum" idx="34"/>
          </p:nvPr>
        </p:nvSpPr>
        <p:spPr/>
        <p:txBody>
          <a:bodyPr/>
          <a:p>
            <a:fld id="{01A8D8B3-165D-40E4-89FE-1B623F2A742D}" type="slidenum">
              <a:t>&lt;#&gt;</a:t>
            </a:fld>
          </a:p>
        </p:txBody>
      </p:sp>
      <p:sp>
        <p:nvSpPr>
          <p:cNvPr id="6" name="PlaceHolder 5"/>
          <p:cNvSpPr>
            <a:spLocks noGrp="1"/>
          </p:cNvSpPr>
          <p:nvPr>
            <p:ph type="dt" idx="32"/>
          </p:nvPr>
        </p:nvSpPr>
        <p:spPr/>
        <p:txBody>
          <a:bodyPr/>
          <a:p>
            <a:r>
              <a:rPr lang="it-IT"/>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ue contenuti">
    <p:spTree>
      <p:nvGrpSpPr>
        <p:cNvPr id="1" name=""/>
        <p:cNvGrpSpPr/>
        <p:nvPr/>
      </p:nvGrpSpPr>
      <p:grpSpPr>
        <a:xfrm>
          <a:off x="0" y="0"/>
          <a:ext cx="0" cy="0"/>
          <a:chOff x="0" y="0"/>
          <a:chExt cx="0" cy="0"/>
        </a:xfrm>
      </p:grpSpPr>
      <p:sp>
        <p:nvSpPr>
          <p:cNvPr id="126" name="PlaceHolder 1"/>
          <p:cNvSpPr>
            <a:spLocks noGrp="1"/>
          </p:cNvSpPr>
          <p:nvPr>
            <p:ph type="title"/>
          </p:nvPr>
        </p:nvSpPr>
        <p:spPr>
          <a:xfrm>
            <a:off x="838080" y="365040"/>
            <a:ext cx="10515240" cy="1325520"/>
          </a:xfrm>
          <a:prstGeom prst="rect">
            <a:avLst/>
          </a:prstGeom>
          <a:noFill/>
          <a:ln w="0">
            <a:noFill/>
          </a:ln>
        </p:spPr>
        <p:txBody>
          <a:bodyPr lIns="0" rIns="0" tIns="0" bIns="0" anchor="ctr">
            <a:noAutofit/>
          </a:bodyPr>
          <a:p>
            <a:pPr indent="0">
              <a:buNone/>
            </a:pPr>
            <a:endParaRPr b="0" lang="it-IT" sz="1800" spc="-1" strike="noStrike">
              <a:solidFill>
                <a:schemeClr val="dk1"/>
              </a:solidFill>
              <a:latin typeface="The Hand Black"/>
            </a:endParaRPr>
          </a:p>
        </p:txBody>
      </p:sp>
      <p:sp>
        <p:nvSpPr>
          <p:cNvPr id="127" name="PlaceHolder 2"/>
          <p:cNvSpPr>
            <a:spLocks noGrp="1"/>
          </p:cNvSpPr>
          <p:nvPr>
            <p:ph/>
          </p:nvPr>
        </p:nvSpPr>
        <p:spPr>
          <a:xfrm>
            <a:off x="841320" y="2304360"/>
            <a:ext cx="5131080" cy="3876840"/>
          </a:xfrm>
          <a:prstGeom prst="rect">
            <a:avLst/>
          </a:prstGeom>
          <a:noFill/>
          <a:ln w="0">
            <a:noFill/>
          </a:ln>
        </p:spPr>
        <p:txBody>
          <a:bodyPr lIns="0" rIns="0" tIns="0" bIns="0" anchor="t">
            <a:normAutofit/>
          </a:bodyPr>
          <a:p>
            <a:pPr indent="0">
              <a:lnSpc>
                <a:spcPct val="110000"/>
              </a:lnSpc>
              <a:spcBef>
                <a:spcPts val="1417"/>
              </a:spcBef>
              <a:buNone/>
            </a:pPr>
            <a:endParaRPr b="0" lang="it-IT" sz="3200" spc="-1" strike="noStrike">
              <a:solidFill>
                <a:schemeClr val="dk1"/>
              </a:solidFill>
              <a:latin typeface="The Hand Black"/>
            </a:endParaRPr>
          </a:p>
        </p:txBody>
      </p:sp>
      <p:sp>
        <p:nvSpPr>
          <p:cNvPr id="128" name="PlaceHolder 3"/>
          <p:cNvSpPr>
            <a:spLocks noGrp="1"/>
          </p:cNvSpPr>
          <p:nvPr>
            <p:ph/>
          </p:nvPr>
        </p:nvSpPr>
        <p:spPr>
          <a:xfrm>
            <a:off x="6229440" y="2304360"/>
            <a:ext cx="5131080" cy="3876840"/>
          </a:xfrm>
          <a:prstGeom prst="rect">
            <a:avLst/>
          </a:prstGeom>
          <a:noFill/>
          <a:ln w="0">
            <a:noFill/>
          </a:ln>
        </p:spPr>
        <p:txBody>
          <a:bodyPr lIns="0" rIns="0" tIns="0" bIns="0" anchor="t">
            <a:normAutofit/>
          </a:bodyPr>
          <a:p>
            <a:pPr indent="0">
              <a:lnSpc>
                <a:spcPct val="110000"/>
              </a:lnSpc>
              <a:spcBef>
                <a:spcPts val="1417"/>
              </a:spcBef>
              <a:buNone/>
            </a:pPr>
            <a:endParaRPr b="0" lang="it-IT" sz="3200" spc="-1" strike="noStrike">
              <a:solidFill>
                <a:schemeClr val="dk1"/>
              </a:solidFill>
              <a:latin typeface="The Hand Black"/>
            </a:endParaRPr>
          </a:p>
        </p:txBody>
      </p:sp>
      <p:sp>
        <p:nvSpPr>
          <p:cNvPr id="5" name="PlaceHolder 4"/>
          <p:cNvSpPr>
            <a:spLocks noGrp="1"/>
          </p:cNvSpPr>
          <p:nvPr>
            <p:ph type="ftr" idx="36"/>
          </p:nvPr>
        </p:nvSpPr>
        <p:spPr/>
        <p:txBody>
          <a:bodyPr/>
          <a:p>
            <a:r>
              <a:t>Footer</a:t>
            </a:r>
          </a:p>
        </p:txBody>
      </p:sp>
      <p:sp>
        <p:nvSpPr>
          <p:cNvPr id="6" name="PlaceHolder 5"/>
          <p:cNvSpPr>
            <a:spLocks noGrp="1"/>
          </p:cNvSpPr>
          <p:nvPr>
            <p:ph type="sldNum" idx="37"/>
          </p:nvPr>
        </p:nvSpPr>
        <p:spPr/>
        <p:txBody>
          <a:bodyPr/>
          <a:p>
            <a:fld id="{83595583-A9D3-4F78-B3DC-222C2AA89C78}" type="slidenum">
              <a:t>&lt;#&gt;</a:t>
            </a:fld>
          </a:p>
        </p:txBody>
      </p:sp>
      <p:sp>
        <p:nvSpPr>
          <p:cNvPr id="7" name="PlaceHolder 6"/>
          <p:cNvSpPr>
            <a:spLocks noGrp="1"/>
          </p:cNvSpPr>
          <p:nvPr>
            <p:ph type="dt" idx="35"/>
          </p:nvPr>
        </p:nvSpPr>
        <p:spPr/>
        <p:txBody>
          <a:bodyPr/>
          <a:p>
            <a:r>
              <a:rPr lang="it-IT"/>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fronto">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152C2BE9-4431-4E9A-8D80-1F6CC6CF997B}" type="slidenum">
              <a:t>&lt;#&gt;</a:t>
            </a:fld>
          </a:p>
        </p:txBody>
      </p:sp>
      <p:sp>
        <p:nvSpPr>
          <p:cNvPr id="4" name="PlaceHolder 3"/>
          <p:cNvSpPr>
            <a:spLocks noGrp="1"/>
          </p:cNvSpPr>
          <p:nvPr>
            <p:ph type="dt" idx="1"/>
          </p:nvPr>
        </p:nvSpPr>
        <p:spPr/>
        <p:txBody>
          <a:bodyPr/>
          <a:p>
            <a:r>
              <a:rPr lang="it-IT"/>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fronto 3 colonna">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0B16EBB5-997C-4B20-B43F-B8CD60762834}" type="slidenum">
              <a:t>&lt;#&gt;</a:t>
            </a:fld>
          </a:p>
        </p:txBody>
      </p:sp>
      <p:sp>
        <p:nvSpPr>
          <p:cNvPr id="4" name="PlaceHolder 3"/>
          <p:cNvSpPr>
            <a:spLocks noGrp="1"/>
          </p:cNvSpPr>
          <p:nvPr>
            <p:ph type="dt" idx="4"/>
          </p:nvPr>
        </p:nvSpPr>
        <p:spPr/>
        <p:txBody>
          <a:bodyPr/>
          <a:p>
            <a:r>
              <a:rPr lang="it-IT"/>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olo e contenuto con 4 immagini">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Formula di chiusura">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A266A291-3087-49D4-8B31-09FA845B72D4}" type="slidenum">
              <a:t>&lt;#&gt;</a:t>
            </a:fld>
          </a:p>
        </p:txBody>
      </p:sp>
      <p:sp>
        <p:nvSpPr>
          <p:cNvPr id="4" name="PlaceHolder 3"/>
          <p:cNvSpPr>
            <a:spLocks noGrp="1"/>
          </p:cNvSpPr>
          <p:nvPr>
            <p:ph type="dt" idx="7"/>
          </p:nvPr>
        </p:nvSpPr>
        <p:spPr/>
        <p:txBody>
          <a:bodyPr/>
          <a:p>
            <a:r>
              <a:rPr lang="it-IT"/>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Vuoto">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BB295546-F584-4A5B-A043-08605991D42C}" type="slidenum">
              <a:t>&lt;#&gt;</a:t>
            </a:fld>
          </a:p>
        </p:txBody>
      </p:sp>
      <p:sp>
        <p:nvSpPr>
          <p:cNvPr id="4" name="PlaceHolder 3"/>
          <p:cNvSpPr>
            <a:spLocks noGrp="1"/>
          </p:cNvSpPr>
          <p:nvPr>
            <p:ph type="dt" idx="10"/>
          </p:nvPr>
        </p:nvSpPr>
        <p:spPr/>
        <p:txBody>
          <a:bodyPr/>
          <a:p>
            <a:r>
              <a:rPr lang="it-IT"/>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uto con didascalia">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42D2BAB7-6E91-4252-A126-E70DDCB4611A}" type="slidenum">
              <a:t>&lt;#&gt;</a:t>
            </a:fld>
          </a:p>
        </p:txBody>
      </p:sp>
      <p:sp>
        <p:nvSpPr>
          <p:cNvPr id="4" name="PlaceHolder 3"/>
          <p:cNvSpPr>
            <a:spLocks noGrp="1"/>
          </p:cNvSpPr>
          <p:nvPr>
            <p:ph type="dt" idx="13"/>
          </p:nvPr>
        </p:nvSpPr>
        <p:spPr/>
        <p:txBody>
          <a:bodyPr/>
          <a:p>
            <a:r>
              <a:rPr lang="it-IT"/>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Immagine con didascalia">
    <p:spTree>
      <p:nvGrpSpPr>
        <p:cNvPr id="1" name=""/>
        <p:cNvGrpSpPr/>
        <p:nvPr/>
      </p:nvGrpSpPr>
      <p:grpSpPr>
        <a:xfrm>
          <a:off x="0" y="0"/>
          <a:ext cx="0" cy="0"/>
          <a:chOff x="0" y="0"/>
          <a:chExt cx="0" cy="0"/>
        </a:xfrm>
      </p:grpSpPr>
      <p:sp>
        <p:nvSpPr>
          <p:cNvPr id="2" name="PlaceHolder 1"/>
          <p:cNvSpPr>
            <a:spLocks noGrp="1"/>
          </p:cNvSpPr>
          <p:nvPr>
            <p:ph type="ftr" idx="17"/>
          </p:nvPr>
        </p:nvSpPr>
        <p:spPr/>
        <p:txBody>
          <a:bodyPr/>
          <a:p>
            <a:r>
              <a:t>Footer</a:t>
            </a:r>
          </a:p>
        </p:txBody>
      </p:sp>
      <p:sp>
        <p:nvSpPr>
          <p:cNvPr id="3" name="PlaceHolder 2"/>
          <p:cNvSpPr>
            <a:spLocks noGrp="1"/>
          </p:cNvSpPr>
          <p:nvPr>
            <p:ph type="sldNum" idx="18"/>
          </p:nvPr>
        </p:nvSpPr>
        <p:spPr/>
        <p:txBody>
          <a:bodyPr/>
          <a:p>
            <a:fld id="{E3B9FAAD-B434-4B1B-AFC4-C7CF89535D4F}" type="slidenum">
              <a:t>&lt;#&gt;</a:t>
            </a:fld>
          </a:p>
        </p:txBody>
      </p:sp>
      <p:sp>
        <p:nvSpPr>
          <p:cNvPr id="4" name="PlaceHolder 3"/>
          <p:cNvSpPr>
            <a:spLocks noGrp="1"/>
          </p:cNvSpPr>
          <p:nvPr>
            <p:ph type="dt" idx="16"/>
          </p:nvPr>
        </p:nvSpPr>
        <p:spPr/>
        <p:txBody>
          <a:bodyPr/>
          <a:p>
            <a:r>
              <a:rPr lang="it-IT"/>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Agenda">
    <p:spTree>
      <p:nvGrpSpPr>
        <p:cNvPr id="1" name=""/>
        <p:cNvGrpSpPr/>
        <p:nvPr/>
      </p:nvGrpSpPr>
      <p:grpSpPr>
        <a:xfrm>
          <a:off x="0" y="0"/>
          <a:ext cx="0" cy="0"/>
          <a:chOff x="0" y="0"/>
          <a:chExt cx="0" cy="0"/>
        </a:xfrm>
      </p:grpSpPr>
      <p:sp>
        <p:nvSpPr>
          <p:cNvPr id="69" name="PlaceHolder 1"/>
          <p:cNvSpPr>
            <a:spLocks noGrp="1"/>
          </p:cNvSpPr>
          <p:nvPr>
            <p:ph type="title"/>
          </p:nvPr>
        </p:nvSpPr>
        <p:spPr>
          <a:xfrm>
            <a:off x="838080" y="365040"/>
            <a:ext cx="10515240" cy="1325520"/>
          </a:xfrm>
          <a:prstGeom prst="rect">
            <a:avLst/>
          </a:prstGeom>
          <a:noFill/>
          <a:ln w="0">
            <a:noFill/>
          </a:ln>
        </p:spPr>
        <p:txBody>
          <a:bodyPr lIns="0" rIns="0" tIns="0" bIns="0" anchor="ctr">
            <a:noAutofit/>
          </a:bodyPr>
          <a:p>
            <a:pPr indent="0">
              <a:buNone/>
            </a:pPr>
            <a:endParaRPr b="0" lang="it-IT" sz="1800" spc="-1" strike="noStrike">
              <a:solidFill>
                <a:schemeClr val="dk1"/>
              </a:solidFill>
              <a:latin typeface="The Hand Black"/>
            </a:endParaRPr>
          </a:p>
        </p:txBody>
      </p:sp>
      <p:sp>
        <p:nvSpPr>
          <p:cNvPr id="70" name="PlaceHolder 2"/>
          <p:cNvSpPr>
            <a:spLocks noGrp="1"/>
          </p:cNvSpPr>
          <p:nvPr>
            <p:ph/>
          </p:nvPr>
        </p:nvSpPr>
        <p:spPr>
          <a:xfrm>
            <a:off x="841320" y="2304360"/>
            <a:ext cx="10515240" cy="3876840"/>
          </a:xfrm>
          <a:prstGeom prst="rect">
            <a:avLst/>
          </a:prstGeom>
          <a:noFill/>
          <a:ln w="0">
            <a:noFill/>
          </a:ln>
        </p:spPr>
        <p:txBody>
          <a:bodyPr lIns="0" rIns="0" tIns="0" bIns="0" anchor="t">
            <a:normAutofit/>
          </a:bodyPr>
          <a:p>
            <a:pPr indent="0">
              <a:lnSpc>
                <a:spcPct val="110000"/>
              </a:lnSpc>
              <a:spcBef>
                <a:spcPts val="1417"/>
              </a:spcBef>
              <a:buNone/>
            </a:pPr>
            <a:endParaRPr b="0" lang="it-IT" sz="3200" spc="-1" strike="noStrike">
              <a:solidFill>
                <a:schemeClr val="dk1"/>
              </a:solidFill>
              <a:latin typeface="The Hand Black"/>
            </a:endParaRPr>
          </a:p>
        </p:txBody>
      </p:sp>
      <p:sp>
        <p:nvSpPr>
          <p:cNvPr id="4" name="PlaceHolder 3"/>
          <p:cNvSpPr>
            <a:spLocks noGrp="1"/>
          </p:cNvSpPr>
          <p:nvPr>
            <p:ph type="ftr" idx="20"/>
          </p:nvPr>
        </p:nvSpPr>
        <p:spPr/>
        <p:txBody>
          <a:bodyPr/>
          <a:p>
            <a:r>
              <a:t>Footer</a:t>
            </a:r>
          </a:p>
        </p:txBody>
      </p:sp>
      <p:sp>
        <p:nvSpPr>
          <p:cNvPr id="5" name="PlaceHolder 4"/>
          <p:cNvSpPr>
            <a:spLocks noGrp="1"/>
          </p:cNvSpPr>
          <p:nvPr>
            <p:ph type="sldNum" idx="21"/>
          </p:nvPr>
        </p:nvSpPr>
        <p:spPr/>
        <p:txBody>
          <a:bodyPr/>
          <a:p>
            <a:fld id="{552093A1-B5CC-4ADB-A7C6-7701DE4AFDAF}" type="slidenum">
              <a:t>&lt;#&gt;</a:t>
            </a:fld>
          </a:p>
        </p:txBody>
      </p:sp>
      <p:sp>
        <p:nvSpPr>
          <p:cNvPr id="6" name="PlaceHolder 5"/>
          <p:cNvSpPr>
            <a:spLocks noGrp="1"/>
          </p:cNvSpPr>
          <p:nvPr>
            <p:ph type="dt" idx="19"/>
          </p:nvPr>
        </p:nvSpPr>
        <p:spPr/>
        <p:txBody>
          <a:bodyPr/>
          <a:p>
            <a:r>
              <a:rPr lang="it-IT"/>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16.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Elemento grafico 33"/>
          <p:cNvSpPr/>
          <p:nvPr/>
        </p:nvSpPr>
        <p:spPr>
          <a:xfrm>
            <a:off x="1318320" y="0"/>
            <a:ext cx="9570240" cy="6857640"/>
          </a:xfrm>
          <a:custGeom>
            <a:avLst/>
            <a:gdLst>
              <a:gd name="textAreaLeft" fmla="*/ 0 w 9570240"/>
              <a:gd name="textAreaRight" fmla="*/ 9570600 w 9570240"/>
              <a:gd name="textAreaTop" fmla="*/ 0 h 6857640"/>
              <a:gd name="textAreaBottom" fmla="*/ 6858000 h 6857640"/>
            </a:gdLst>
            <a:ahLst/>
            <a:rect l="textAreaLeft" t="textAreaTop" r="textAreaRight" b="textAreaBottom"/>
            <a:pathLst>
              <a:path w="7187261" h="5150263">
                <a:moveTo>
                  <a:pt x="7178288" y="2604802"/>
                </a:moveTo>
                <a:cubicBezTo>
                  <a:pt x="7168763" y="2513076"/>
                  <a:pt x="7174478" y="2420684"/>
                  <a:pt x="7169335" y="2328577"/>
                </a:cubicBezTo>
                <a:cubicBezTo>
                  <a:pt x="7156952" y="2102882"/>
                  <a:pt x="7120586" y="1879149"/>
                  <a:pt x="7060845" y="1661160"/>
                </a:cubicBezTo>
                <a:cubicBezTo>
                  <a:pt x="6910588" y="1121007"/>
                  <a:pt x="6617428" y="631374"/>
                  <a:pt x="6212263" y="243840"/>
                </a:cubicBezTo>
                <a:cubicBezTo>
                  <a:pt x="6126538" y="162496"/>
                  <a:pt x="6040813" y="80201"/>
                  <a:pt x="5953564" y="0"/>
                </a:cubicBezTo>
                <a:lnTo>
                  <a:pt x="1408615" y="0"/>
                </a:lnTo>
                <a:cubicBezTo>
                  <a:pt x="1180967" y="200316"/>
                  <a:pt x="978332" y="427387"/>
                  <a:pt x="805111" y="676275"/>
                </a:cubicBezTo>
                <a:cubicBezTo>
                  <a:pt x="481261" y="1136523"/>
                  <a:pt x="252089" y="1640872"/>
                  <a:pt x="104928" y="2183035"/>
                </a:cubicBezTo>
                <a:cubicBezTo>
                  <a:pt x="85878" y="2254853"/>
                  <a:pt x="69495" y="2327720"/>
                  <a:pt x="51588" y="2400014"/>
                </a:cubicBezTo>
                <a:cubicBezTo>
                  <a:pt x="49683" y="2407634"/>
                  <a:pt x="51588" y="2416969"/>
                  <a:pt x="41301" y="2424208"/>
                </a:cubicBezTo>
                <a:cubicBezTo>
                  <a:pt x="45900" y="2225469"/>
                  <a:pt x="72186" y="2027834"/>
                  <a:pt x="119692" y="1834801"/>
                </a:cubicBezTo>
                <a:cubicBezTo>
                  <a:pt x="247993" y="1310926"/>
                  <a:pt x="506121" y="857726"/>
                  <a:pt x="870071" y="462248"/>
                </a:cubicBezTo>
                <a:cubicBezTo>
                  <a:pt x="1027729" y="291823"/>
                  <a:pt x="1201617" y="137169"/>
                  <a:pt x="1389279" y="476"/>
                </a:cubicBezTo>
                <a:lnTo>
                  <a:pt x="1320223" y="476"/>
                </a:lnTo>
                <a:cubicBezTo>
                  <a:pt x="960844" y="274320"/>
                  <a:pt x="656330" y="599123"/>
                  <a:pt x="423158" y="989743"/>
                </a:cubicBezTo>
                <a:cubicBezTo>
                  <a:pt x="215608" y="1337596"/>
                  <a:pt x="80258" y="1711357"/>
                  <a:pt x="25585" y="2113693"/>
                </a:cubicBezTo>
                <a:cubicBezTo>
                  <a:pt x="-2705" y="2316480"/>
                  <a:pt x="-2228" y="2521077"/>
                  <a:pt x="2344" y="2725865"/>
                </a:cubicBezTo>
                <a:cubicBezTo>
                  <a:pt x="14155" y="3261932"/>
                  <a:pt x="170650" y="3754565"/>
                  <a:pt x="447256" y="4210717"/>
                </a:cubicBezTo>
                <a:cubicBezTo>
                  <a:pt x="629851" y="4511612"/>
                  <a:pt x="866356" y="4767167"/>
                  <a:pt x="1138962" y="4988910"/>
                </a:cubicBezTo>
                <a:cubicBezTo>
                  <a:pt x="1207161" y="5044345"/>
                  <a:pt x="1277008" y="5096990"/>
                  <a:pt x="1348512" y="5146834"/>
                </a:cubicBezTo>
                <a:lnTo>
                  <a:pt x="1422712" y="5146834"/>
                </a:lnTo>
                <a:cubicBezTo>
                  <a:pt x="1043426" y="4892802"/>
                  <a:pt x="724720" y="4577334"/>
                  <a:pt x="480594" y="4187952"/>
                </a:cubicBezTo>
                <a:cubicBezTo>
                  <a:pt x="452019" y="4141851"/>
                  <a:pt x="423444" y="4095179"/>
                  <a:pt x="398679" y="4046125"/>
                </a:cubicBezTo>
                <a:cubicBezTo>
                  <a:pt x="407442" y="4043267"/>
                  <a:pt x="409156" y="4048982"/>
                  <a:pt x="411823" y="4053078"/>
                </a:cubicBezTo>
                <a:cubicBezTo>
                  <a:pt x="683572" y="4484656"/>
                  <a:pt x="1033139" y="4842701"/>
                  <a:pt x="1439380" y="5147405"/>
                </a:cubicBezTo>
                <a:lnTo>
                  <a:pt x="5710010" y="5150263"/>
                </a:lnTo>
                <a:cubicBezTo>
                  <a:pt x="5810594" y="5075482"/>
                  <a:pt x="5907272" y="4995587"/>
                  <a:pt x="5999665" y="4910900"/>
                </a:cubicBezTo>
                <a:cubicBezTo>
                  <a:pt x="6418765" y="4526661"/>
                  <a:pt x="6746901" y="4078129"/>
                  <a:pt x="6954165" y="3545777"/>
                </a:cubicBezTo>
                <a:cubicBezTo>
                  <a:pt x="7048234" y="3306175"/>
                  <a:pt x="7109956" y="3055115"/>
                  <a:pt x="7137712" y="2799207"/>
                </a:cubicBezTo>
                <a:cubicBezTo>
                  <a:pt x="7139236" y="2784920"/>
                  <a:pt x="7141046" y="2770632"/>
                  <a:pt x="7142951" y="2754535"/>
                </a:cubicBezTo>
                <a:cubicBezTo>
                  <a:pt x="7151714" y="2760440"/>
                  <a:pt x="7149237" y="2768441"/>
                  <a:pt x="7149428" y="2774823"/>
                </a:cubicBezTo>
                <a:cubicBezTo>
                  <a:pt x="7156743" y="3007967"/>
                  <a:pt x="7128777" y="3240881"/>
                  <a:pt x="7066465" y="3465672"/>
                </a:cubicBezTo>
                <a:cubicBezTo>
                  <a:pt x="6952165" y="3878580"/>
                  <a:pt x="6737948" y="4235863"/>
                  <a:pt x="6452578" y="4552760"/>
                </a:cubicBezTo>
                <a:cubicBezTo>
                  <a:pt x="6244553" y="4783836"/>
                  <a:pt x="6008809" y="4980242"/>
                  <a:pt x="5752110" y="5150263"/>
                </a:cubicBezTo>
                <a:lnTo>
                  <a:pt x="5827643" y="5150263"/>
                </a:lnTo>
                <a:cubicBezTo>
                  <a:pt x="6136539" y="4938904"/>
                  <a:pt x="6412192" y="4689348"/>
                  <a:pt x="6642793" y="4389406"/>
                </a:cubicBezTo>
                <a:cubicBezTo>
                  <a:pt x="6851295" y="4118324"/>
                  <a:pt x="7009125" y="3820859"/>
                  <a:pt x="7102469" y="3490817"/>
                </a:cubicBezTo>
                <a:cubicBezTo>
                  <a:pt x="7148646" y="3327473"/>
                  <a:pt x="7177069" y="3159624"/>
                  <a:pt x="7187242" y="2990183"/>
                </a:cubicBezTo>
                <a:cubicBezTo>
                  <a:pt x="7187623" y="2984087"/>
                  <a:pt x="7182384" y="2642330"/>
                  <a:pt x="7178288" y="2604802"/>
                </a:cubicBezTo>
                <a:close/>
                <a:moveTo>
                  <a:pt x="6342565" y="441389"/>
                </a:moveTo>
                <a:cubicBezTo>
                  <a:pt x="6829797" y="986533"/>
                  <a:pt x="7091135" y="1624422"/>
                  <a:pt x="7126567" y="2355056"/>
                </a:cubicBezTo>
                <a:cubicBezTo>
                  <a:pt x="7001123" y="1661827"/>
                  <a:pt x="6756426" y="1017365"/>
                  <a:pt x="6342565" y="441389"/>
                </a:cubicBezTo>
                <a:close/>
              </a:path>
            </a:pathLst>
          </a:custGeom>
          <a:solidFill>
            <a:schemeClr val="accent1"/>
          </a:solidFill>
          <a:ln w="9525">
            <a:noFill/>
          </a:ln>
        </p:spPr>
        <p:style>
          <a:lnRef idx="0"/>
          <a:fillRef idx="0"/>
          <a:effectRef idx="0"/>
          <a:fontRef idx="minor"/>
        </p:style>
        <p:txBody>
          <a:bodyPr lIns="90000" rIns="90000" tIns="45000" bIns="45000" anchor="ctr">
            <a:noAutofit/>
          </a:bodyPr>
          <a:p>
            <a:pPr defTabSz="914400">
              <a:lnSpc>
                <a:spcPct val="100000"/>
              </a:lnSpc>
            </a:pPr>
            <a:endParaRPr b="0" lang="it-IT" sz="1800" spc="-1" strike="noStrike">
              <a:solidFill>
                <a:schemeClr val="dk1"/>
              </a:solidFill>
              <a:latin typeface="The Hand Black"/>
            </a:endParaRPr>
          </a:p>
        </p:txBody>
      </p:sp>
      <p:sp>
        <p:nvSpPr>
          <p:cNvPr id="1" name="PlaceHolder 1"/>
          <p:cNvSpPr>
            <a:spLocks noGrp="1"/>
          </p:cNvSpPr>
          <p:nvPr>
            <p:ph type="title"/>
          </p:nvPr>
        </p:nvSpPr>
        <p:spPr>
          <a:xfrm>
            <a:off x="2560320" y="960120"/>
            <a:ext cx="7077240" cy="2898360"/>
          </a:xfrm>
          <a:prstGeom prst="rect">
            <a:avLst/>
          </a:prstGeom>
          <a:noFill/>
          <a:ln w="0">
            <a:noFill/>
          </a:ln>
        </p:spPr>
        <p:txBody>
          <a:bodyPr lIns="91440" rIns="91440" tIns="45720" bIns="45720" anchor="b">
            <a:noAutofit/>
          </a:bodyPr>
          <a:p>
            <a:pPr indent="0" algn="ctr" defTabSz="914400">
              <a:lnSpc>
                <a:spcPct val="100000"/>
              </a:lnSpc>
              <a:buNone/>
            </a:pPr>
            <a:r>
              <a:rPr b="0" lang="it-IT" sz="8800" spc="-1" strike="noStrike">
                <a:solidFill>
                  <a:schemeClr val="lt1"/>
                </a:solidFill>
                <a:latin typeface="The Serif Hand Black"/>
              </a:rPr>
              <a:t>Fare clic per modificare lo stile del titolo dello schema</a:t>
            </a:r>
            <a:endParaRPr b="0" lang="it-IT" sz="8800" spc="-1" strike="noStrike">
              <a:solidFill>
                <a:schemeClr val="dk1"/>
              </a:solidFill>
              <a:latin typeface="The Hand Black"/>
            </a:endParaRPr>
          </a:p>
        </p:txBody>
      </p:sp>
      <p:sp>
        <p:nvSpPr>
          <p:cNvPr id="2" name="Rettangolo 6"/>
          <p:cNvSpPr/>
          <p:nvPr/>
        </p:nvSpPr>
        <p:spPr>
          <a:xfrm>
            <a:off x="3974040" y="4113360"/>
            <a:ext cx="4243320" cy="27000"/>
          </a:xfrm>
          <a:custGeom>
            <a:avLst/>
            <a:gdLst>
              <a:gd name="textAreaLeft" fmla="*/ 0 w 4243320"/>
              <a:gd name="textAreaRight" fmla="*/ 4243680 w 4243320"/>
              <a:gd name="textAreaTop" fmla="*/ 0 h 27000"/>
              <a:gd name="textAreaBottom" fmla="*/ 27360 h 27000"/>
            </a:gdLst>
            <a:ahLst/>
            <a:rect l="textAreaLeft" t="textAreaTop" r="textAreaRight" b="textAreaBottom"/>
            <a:pathLst>
              <a:path fill="none" w="4243589" h="27432">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stroke="0" w="4243589" h="27432">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cap="rnd" w="38100">
            <a:solidFill>
              <a:srgbClr val="ffffff"/>
            </a:solidFill>
            <a:round/>
          </a:ln>
        </p:spPr>
        <p:style>
          <a:lnRef idx="2">
            <a:schemeClr val="accent1">
              <a:shade val="50000"/>
            </a:schemeClr>
          </a:lnRef>
          <a:fillRef idx="1">
            <a:schemeClr val="accent1"/>
          </a:fillRef>
          <a:effectRef idx="0">
            <a:schemeClr val="accent1"/>
          </a:effectRef>
          <a:fontRef idx="minor"/>
        </p:style>
        <p:txBody>
          <a:bodyPr lIns="90000" rIns="90000" tIns="-17640" bIns="-17640" anchor="ctr">
            <a:noAutofit/>
          </a:bodyPr>
          <a:p>
            <a:pPr algn="ctr" defTabSz="914400">
              <a:lnSpc>
                <a:spcPct val="100000"/>
              </a:lnSpc>
            </a:pPr>
            <a:endParaRPr b="0" lang="it-IT" sz="1800" spc="-1" strike="noStrike">
              <a:solidFill>
                <a:schemeClr val="lt1"/>
              </a:solidFill>
              <a:latin typeface="The Hand Black"/>
            </a:endParaRPr>
          </a:p>
        </p:txBody>
      </p:sp>
      <p:sp>
        <p:nvSpPr>
          <p:cNvPr id="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110000"/>
              </a:lnSpc>
              <a:spcBef>
                <a:spcPts val="1417"/>
              </a:spcBef>
              <a:buClr>
                <a:srgbClr val="000000"/>
              </a:buClr>
              <a:buSzPct val="45000"/>
              <a:buFont typeface="Wingdings" charset="2"/>
              <a:buChar char=""/>
            </a:pPr>
            <a:r>
              <a:rPr b="0" lang="it-IT" sz="3200" spc="-1" strike="noStrike">
                <a:solidFill>
                  <a:schemeClr val="dk1"/>
                </a:solidFill>
                <a:latin typeface="The Hand Black"/>
              </a:rPr>
              <a:t>Click to edit the outline text format</a:t>
            </a:r>
            <a:endParaRPr b="0" lang="it-IT" sz="3200" spc="-1" strike="noStrike">
              <a:solidFill>
                <a:schemeClr val="dk1"/>
              </a:solidFill>
              <a:latin typeface="The Hand Black"/>
            </a:endParaRPr>
          </a:p>
          <a:p>
            <a:pPr lvl="1" marL="864000" indent="-324000">
              <a:lnSpc>
                <a:spcPct val="110000"/>
              </a:lnSpc>
              <a:spcBef>
                <a:spcPts val="1134"/>
              </a:spcBef>
              <a:buClr>
                <a:srgbClr val="000000"/>
              </a:buClr>
              <a:buSzPct val="75000"/>
              <a:buFont typeface="Symbol" charset="2"/>
              <a:buChar char=""/>
            </a:pPr>
            <a:r>
              <a:rPr b="0" lang="it-IT" sz="2400" spc="-1" strike="noStrike">
                <a:solidFill>
                  <a:schemeClr val="dk1"/>
                </a:solidFill>
                <a:latin typeface="The Hand Black"/>
              </a:rPr>
              <a:t>Second Outline Level</a:t>
            </a:r>
            <a:endParaRPr b="0" lang="it-IT" sz="2400" spc="-1" strike="noStrike">
              <a:solidFill>
                <a:schemeClr val="dk1"/>
              </a:solidFill>
              <a:latin typeface="The Hand Black"/>
            </a:endParaRPr>
          </a:p>
          <a:p>
            <a:pPr lvl="2" marL="1296000" indent="-288000">
              <a:lnSpc>
                <a:spcPct val="110000"/>
              </a:lnSpc>
              <a:spcBef>
                <a:spcPts val="850"/>
              </a:spcBef>
              <a:buClr>
                <a:srgbClr val="000000"/>
              </a:buClr>
              <a:buSzPct val="45000"/>
              <a:buFont typeface="Wingdings" charset="2"/>
              <a:buChar char=""/>
            </a:pPr>
            <a:r>
              <a:rPr b="0" lang="it-IT" sz="2000" spc="-1" strike="noStrike">
                <a:solidFill>
                  <a:schemeClr val="dk1"/>
                </a:solidFill>
                <a:latin typeface="The Hand Black"/>
              </a:rPr>
              <a:t>Third Outline Level</a:t>
            </a:r>
            <a:endParaRPr b="0" lang="it-IT" sz="2000" spc="-1" strike="noStrike">
              <a:solidFill>
                <a:schemeClr val="dk1"/>
              </a:solidFill>
              <a:latin typeface="The Hand Black"/>
            </a:endParaRPr>
          </a:p>
          <a:p>
            <a:pPr lvl="3" marL="1728000" indent="-216000">
              <a:lnSpc>
                <a:spcPct val="110000"/>
              </a:lnSpc>
              <a:spcBef>
                <a:spcPts val="567"/>
              </a:spcBef>
              <a:buClr>
                <a:srgbClr val="000000"/>
              </a:buClr>
              <a:buSzPct val="75000"/>
              <a:buFont typeface="Symbol" charset="2"/>
              <a:buChar char=""/>
            </a:pPr>
            <a:r>
              <a:rPr b="0" lang="it-IT" sz="2000" spc="-1" strike="noStrike">
                <a:solidFill>
                  <a:schemeClr val="dk1"/>
                </a:solidFill>
                <a:latin typeface="The Hand Black"/>
              </a:rPr>
              <a:t>Fourth Outline Level</a:t>
            </a:r>
            <a:endParaRPr b="0" lang="it-IT" sz="2000" spc="-1" strike="noStrike">
              <a:solidFill>
                <a:schemeClr val="dk1"/>
              </a:solidFill>
              <a:latin typeface="The Hand Black"/>
            </a:endParaRPr>
          </a:p>
          <a:p>
            <a:pPr lvl="4" marL="2160000" indent="-216000">
              <a:lnSpc>
                <a:spcPct val="110000"/>
              </a:lnSpc>
              <a:spcBef>
                <a:spcPts val="283"/>
              </a:spcBef>
              <a:buClr>
                <a:srgbClr val="000000"/>
              </a:buClr>
              <a:buSzPct val="45000"/>
              <a:buFont typeface="Wingdings" charset="2"/>
              <a:buChar char=""/>
            </a:pPr>
            <a:r>
              <a:rPr b="0" lang="it-IT" sz="2000" spc="-1" strike="noStrike">
                <a:solidFill>
                  <a:schemeClr val="dk1"/>
                </a:solidFill>
                <a:latin typeface="The Hand Black"/>
              </a:rPr>
              <a:t>Fifth Outline Level</a:t>
            </a:r>
            <a:endParaRPr b="0" lang="it-IT" sz="2000" spc="-1" strike="noStrike">
              <a:solidFill>
                <a:schemeClr val="dk1"/>
              </a:solidFill>
              <a:latin typeface="The Hand Black"/>
            </a:endParaRPr>
          </a:p>
          <a:p>
            <a:pPr lvl="5" marL="2592000" indent="-216000">
              <a:lnSpc>
                <a:spcPct val="110000"/>
              </a:lnSpc>
              <a:spcBef>
                <a:spcPts val="283"/>
              </a:spcBef>
              <a:buClr>
                <a:srgbClr val="000000"/>
              </a:buClr>
              <a:buSzPct val="45000"/>
              <a:buFont typeface="Wingdings" charset="2"/>
              <a:buChar char=""/>
            </a:pPr>
            <a:r>
              <a:rPr b="0" lang="it-IT" sz="2000" spc="-1" strike="noStrike">
                <a:solidFill>
                  <a:schemeClr val="dk1"/>
                </a:solidFill>
                <a:latin typeface="The Hand Black"/>
              </a:rPr>
              <a:t>Sixth Outline Level</a:t>
            </a:r>
            <a:endParaRPr b="0" lang="it-IT" sz="2000" spc="-1" strike="noStrike">
              <a:solidFill>
                <a:schemeClr val="dk1"/>
              </a:solidFill>
              <a:latin typeface="The Hand Black"/>
            </a:endParaRPr>
          </a:p>
          <a:p>
            <a:pPr lvl="6" marL="3024000" indent="-216000">
              <a:lnSpc>
                <a:spcPct val="110000"/>
              </a:lnSpc>
              <a:spcBef>
                <a:spcPts val="283"/>
              </a:spcBef>
              <a:buClr>
                <a:srgbClr val="000000"/>
              </a:buClr>
              <a:buSzPct val="45000"/>
              <a:buFont typeface="Wingdings" charset="2"/>
              <a:buChar char=""/>
            </a:pPr>
            <a:r>
              <a:rPr b="0" lang="it-IT" sz="2000" spc="-1" strike="noStrike">
                <a:solidFill>
                  <a:schemeClr val="dk1"/>
                </a:solidFill>
                <a:latin typeface="The Hand Black"/>
              </a:rPr>
              <a:t>Seventh Outline Level</a:t>
            </a:r>
            <a:endParaRPr b="0" lang="it-IT" sz="2000" spc="-1" strike="noStrike">
              <a:solidFill>
                <a:schemeClr val="dk1"/>
              </a:solidFill>
              <a:latin typeface="The Hand Black"/>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1" name="PlaceHolder 1"/>
          <p:cNvSpPr>
            <a:spLocks noGrp="1"/>
          </p:cNvSpPr>
          <p:nvPr>
            <p:ph type="body"/>
          </p:nvPr>
        </p:nvSpPr>
        <p:spPr>
          <a:xfrm>
            <a:off x="0" y="4362120"/>
            <a:ext cx="4038120" cy="2495520"/>
          </a:xfrm>
          <a:prstGeom prst="rect">
            <a:avLst/>
          </a:prstGeom>
          <a:noFill/>
          <a:ln w="0">
            <a:noFill/>
          </a:ln>
        </p:spPr>
        <p:txBody>
          <a:bodyPr lIns="90000" rIns="90000" tIns="45000" bIns="45000" anchor="ctr">
            <a:noAutofit/>
          </a:bodyPr>
          <a:p>
            <a:pPr indent="0" algn="ctr" defTabSz="914400">
              <a:lnSpc>
                <a:spcPct val="100000"/>
              </a:lnSpc>
              <a:buNone/>
            </a:pPr>
            <a:r>
              <a:rPr b="0" lang="it-IT" sz="2400" spc="-1" strike="noStrike">
                <a:solidFill>
                  <a:schemeClr val="dk1"/>
                </a:solidFill>
                <a:latin typeface="The Hand Black"/>
              </a:rPr>
              <a:t>Fare clic sull'icona per inserire un'immagine</a:t>
            </a:r>
            <a:endParaRPr b="0" lang="it-IT" sz="2400" spc="-1" strike="noStrike">
              <a:solidFill>
                <a:schemeClr val="dk1"/>
              </a:solidFill>
              <a:latin typeface="The Hand Black"/>
            </a:endParaRPr>
          </a:p>
        </p:txBody>
      </p:sp>
      <p:sp>
        <p:nvSpPr>
          <p:cNvPr id="72" name="PlaceHolder 2"/>
          <p:cNvSpPr>
            <a:spLocks noGrp="1"/>
          </p:cNvSpPr>
          <p:nvPr>
            <p:ph type="body"/>
          </p:nvPr>
        </p:nvSpPr>
        <p:spPr>
          <a:xfrm>
            <a:off x="0" y="0"/>
            <a:ext cx="4041000" cy="4193280"/>
          </a:xfrm>
          <a:prstGeom prst="rect">
            <a:avLst/>
          </a:prstGeom>
          <a:noFill/>
          <a:ln w="0">
            <a:noFill/>
          </a:ln>
        </p:spPr>
        <p:txBody>
          <a:bodyPr lIns="90000" rIns="90000" tIns="45000" bIns="45000" anchor="ctr">
            <a:noAutofit/>
          </a:bodyPr>
          <a:p>
            <a:pPr indent="0" algn="ctr" defTabSz="914400">
              <a:lnSpc>
                <a:spcPct val="100000"/>
              </a:lnSpc>
              <a:buNone/>
            </a:pPr>
            <a:r>
              <a:rPr b="0" lang="it-IT" sz="2400" spc="-1" strike="noStrike">
                <a:solidFill>
                  <a:schemeClr val="dk1"/>
                </a:solidFill>
                <a:latin typeface="The Hand Black"/>
              </a:rPr>
              <a:t>Fare clic sull'icona per inserire un'immagine</a:t>
            </a:r>
            <a:endParaRPr b="0" lang="it-IT" sz="2400" spc="-1" strike="noStrike">
              <a:solidFill>
                <a:schemeClr val="dk1"/>
              </a:solidFill>
              <a:latin typeface="The Hand Black"/>
            </a:endParaRPr>
          </a:p>
        </p:txBody>
      </p:sp>
      <p:sp>
        <p:nvSpPr>
          <p:cNvPr id="73" name="PlaceHolder 3"/>
          <p:cNvSpPr>
            <a:spLocks noGrp="1"/>
          </p:cNvSpPr>
          <p:nvPr>
            <p:ph type="title"/>
          </p:nvPr>
        </p:nvSpPr>
        <p:spPr>
          <a:xfrm>
            <a:off x="4654440" y="329040"/>
            <a:ext cx="6894360" cy="1782720"/>
          </a:xfrm>
          <a:prstGeom prst="rect">
            <a:avLst/>
          </a:prstGeom>
          <a:noFill/>
          <a:ln w="0">
            <a:noFill/>
          </a:ln>
        </p:spPr>
        <p:txBody>
          <a:bodyPr lIns="91440" rIns="91440" tIns="45720" bIns="45720" anchor="b">
            <a:noAutofit/>
          </a:bodyPr>
          <a:p>
            <a:pPr indent="0" defTabSz="914400">
              <a:lnSpc>
                <a:spcPct val="100000"/>
              </a:lnSpc>
              <a:buNone/>
            </a:pPr>
            <a:r>
              <a:rPr b="0" lang="it-IT" sz="7200" spc="-1" strike="noStrike">
                <a:solidFill>
                  <a:schemeClr val="dk1"/>
                </a:solidFill>
                <a:latin typeface="The Serif Hand Black"/>
              </a:rPr>
              <a:t>titolo</a:t>
            </a:r>
            <a:endParaRPr b="0" lang="it-IT" sz="7200" spc="-1" strike="noStrike">
              <a:solidFill>
                <a:schemeClr val="dk1"/>
              </a:solidFill>
              <a:latin typeface="The Hand Black"/>
            </a:endParaRPr>
          </a:p>
        </p:txBody>
      </p:sp>
      <p:sp>
        <p:nvSpPr>
          <p:cNvPr id="74" name="PlaceHolder 4"/>
          <p:cNvSpPr>
            <a:spLocks noGrp="1"/>
          </p:cNvSpPr>
          <p:nvPr>
            <p:ph type="body"/>
          </p:nvPr>
        </p:nvSpPr>
        <p:spPr>
          <a:xfrm>
            <a:off x="4654440" y="2706480"/>
            <a:ext cx="6894360" cy="3483360"/>
          </a:xfrm>
          <a:prstGeom prst="rect">
            <a:avLst/>
          </a:prstGeom>
          <a:noFill/>
          <a:ln w="0">
            <a:noFill/>
          </a:ln>
        </p:spPr>
        <p:txBody>
          <a:bodyPr lIns="91440" rIns="91440" tIns="45720" bIns="45720" anchor="t">
            <a:normAutofit/>
          </a:bodyPr>
          <a:p>
            <a:pPr indent="0" defTabSz="914400">
              <a:lnSpc>
                <a:spcPct val="110000"/>
              </a:lnSpc>
              <a:spcBef>
                <a:spcPts val="1001"/>
              </a:spcBef>
              <a:buNone/>
              <a:tabLst>
                <a:tab algn="l" pos="0"/>
              </a:tabLst>
            </a:pPr>
            <a:r>
              <a:rPr b="0" lang="it-IT" sz="2400" spc="-1" strike="noStrike">
                <a:solidFill>
                  <a:schemeClr val="dk1"/>
                </a:solidFill>
                <a:latin typeface="The Hand Black"/>
              </a:rPr>
              <a:t>Fare clic per modificare gli stili del testo dello schema</a:t>
            </a:r>
            <a:endParaRPr b="0" lang="it-IT" sz="2400" spc="-1" strike="noStrike">
              <a:solidFill>
                <a:schemeClr val="dk1"/>
              </a:solidFill>
              <a:latin typeface="The Hand Black"/>
            </a:endParaRPr>
          </a:p>
          <a:p>
            <a:pPr lvl="1" marL="228600" indent="-228600" defTabSz="914400">
              <a:lnSpc>
                <a:spcPct val="110000"/>
              </a:lnSpc>
              <a:spcBef>
                <a:spcPts val="499"/>
              </a:spcBef>
              <a:buClr>
                <a:srgbClr val="000000"/>
              </a:buClr>
              <a:buFont typeface="Arial"/>
              <a:buChar char="•"/>
              <a:tabLst>
                <a:tab algn="l" pos="0"/>
              </a:tabLst>
            </a:pPr>
            <a:r>
              <a:rPr b="0" lang="it-IT" sz="2000" spc="-1" strike="noStrike">
                <a:solidFill>
                  <a:schemeClr val="dk1"/>
                </a:solidFill>
                <a:latin typeface="The Hand Black"/>
              </a:rPr>
              <a:t>Secondo livello</a:t>
            </a:r>
            <a:endParaRPr b="0" lang="it-IT" sz="2000" spc="-1" strike="noStrike">
              <a:solidFill>
                <a:schemeClr val="dk1"/>
              </a:solidFill>
              <a:latin typeface="The Hand Black"/>
            </a:endParaRPr>
          </a:p>
          <a:p>
            <a:pPr lvl="2" marL="457200" indent="-228600" defTabSz="914400">
              <a:lnSpc>
                <a:spcPct val="110000"/>
              </a:lnSpc>
              <a:spcBef>
                <a:spcPts val="499"/>
              </a:spcBef>
              <a:buClr>
                <a:srgbClr val="000000"/>
              </a:buClr>
              <a:buFont typeface="Arial"/>
              <a:buChar char="•"/>
              <a:tabLst>
                <a:tab algn="l" pos="0"/>
              </a:tabLst>
            </a:pPr>
            <a:r>
              <a:rPr b="0" lang="it-IT" sz="1800" spc="-1" strike="noStrike">
                <a:solidFill>
                  <a:schemeClr val="dk1"/>
                </a:solidFill>
                <a:latin typeface="The Hand Black"/>
              </a:rPr>
              <a:t>Terzo livello</a:t>
            </a:r>
            <a:endParaRPr b="0" lang="it-IT" sz="1800" spc="-1" strike="noStrike">
              <a:solidFill>
                <a:schemeClr val="dk1"/>
              </a:solidFill>
              <a:latin typeface="The Hand Black"/>
            </a:endParaRPr>
          </a:p>
          <a:p>
            <a:pPr lvl="3" marL="685800" indent="-228600" defTabSz="914400">
              <a:lnSpc>
                <a:spcPct val="110000"/>
              </a:lnSpc>
              <a:spcBef>
                <a:spcPts val="499"/>
              </a:spcBef>
              <a:buClr>
                <a:srgbClr val="000000"/>
              </a:buClr>
              <a:buFont typeface="Arial"/>
              <a:buChar char="•"/>
              <a:tabLst>
                <a:tab algn="l" pos="0"/>
              </a:tabLst>
            </a:pPr>
            <a:r>
              <a:rPr b="0" lang="it-IT" sz="1600" spc="-1" strike="noStrike">
                <a:solidFill>
                  <a:schemeClr val="dk1"/>
                </a:solidFill>
                <a:latin typeface="The Hand Black"/>
              </a:rPr>
              <a:t>Quarto livello</a:t>
            </a:r>
            <a:endParaRPr b="0" lang="it-IT" sz="1600" spc="-1" strike="noStrike">
              <a:solidFill>
                <a:schemeClr val="dk1"/>
              </a:solidFill>
              <a:latin typeface="The Hand Black"/>
            </a:endParaRPr>
          </a:p>
          <a:p>
            <a:pPr lvl="4" marL="914400" indent="-228600" defTabSz="914400">
              <a:lnSpc>
                <a:spcPct val="110000"/>
              </a:lnSpc>
              <a:spcBef>
                <a:spcPts val="499"/>
              </a:spcBef>
              <a:buClr>
                <a:srgbClr val="000000"/>
              </a:buClr>
              <a:buFont typeface="Arial"/>
              <a:buChar char="•"/>
              <a:tabLst>
                <a:tab algn="l" pos="0"/>
              </a:tabLst>
            </a:pPr>
            <a:r>
              <a:rPr b="0" lang="it-IT" sz="1400" spc="-1" strike="noStrike">
                <a:solidFill>
                  <a:schemeClr val="dk1"/>
                </a:solidFill>
                <a:latin typeface="The Hand Black"/>
              </a:rPr>
              <a:t>Quinto livello</a:t>
            </a:r>
            <a:endParaRPr b="0" lang="it-IT" sz="1400" spc="-1" strike="noStrike">
              <a:solidFill>
                <a:schemeClr val="dk1"/>
              </a:solidFill>
              <a:latin typeface="The Hand Black"/>
            </a:endParaRPr>
          </a:p>
        </p:txBody>
      </p:sp>
      <p:sp>
        <p:nvSpPr>
          <p:cNvPr id="75" name="PlaceHolder 5"/>
          <p:cNvSpPr>
            <a:spLocks noGrp="1"/>
          </p:cNvSpPr>
          <p:nvPr>
            <p:ph type="sldNum" idx="22"/>
          </p:nvPr>
        </p:nvSpPr>
        <p:spPr>
          <a:xfrm>
            <a:off x="86410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C4449218-EB46-4696-A4AB-C5E289C9856F}"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76" name="Rettangolo 6"/>
          <p:cNvSpPr/>
          <p:nvPr/>
        </p:nvSpPr>
        <p:spPr>
          <a:xfrm>
            <a:off x="4654440" y="2395800"/>
            <a:ext cx="4243320" cy="27000"/>
          </a:xfrm>
          <a:custGeom>
            <a:avLst/>
            <a:gdLst>
              <a:gd name="textAreaLeft" fmla="*/ 0 w 4243320"/>
              <a:gd name="textAreaRight" fmla="*/ 4243680 w 4243320"/>
              <a:gd name="textAreaTop" fmla="*/ 0 h 27000"/>
              <a:gd name="textAreaBottom" fmla="*/ 27360 h 27000"/>
            </a:gdLst>
            <a:ahLst/>
            <a:rect l="textAreaLeft" t="textAreaTop" r="textAreaRight" b="textAreaBottom"/>
            <a:pathLst>
              <a:path fill="none" w="4243589" h="27432">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stroke="0" w="4243589" h="27432">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accent1"/>
          </a:solidFill>
          <a:ln cap="rnd" w="38100">
            <a:solidFill>
              <a:srgbClr val="e4650e"/>
            </a:solidFill>
            <a:round/>
          </a:ln>
        </p:spPr>
        <p:style>
          <a:lnRef idx="2">
            <a:schemeClr val="accent1">
              <a:shade val="50000"/>
            </a:schemeClr>
          </a:lnRef>
          <a:fillRef idx="1">
            <a:schemeClr val="accent1"/>
          </a:fillRef>
          <a:effectRef idx="0">
            <a:schemeClr val="accent1"/>
          </a:effectRef>
          <a:fontRef idx="minor"/>
        </p:style>
        <p:txBody>
          <a:bodyPr lIns="90000" rIns="90000" tIns="-17640" bIns="-17640" anchor="ctr">
            <a:noAutofit/>
          </a:bodyPr>
          <a:p>
            <a:pPr algn="ctr" defTabSz="914400">
              <a:lnSpc>
                <a:spcPct val="100000"/>
              </a:lnSpc>
            </a:pPr>
            <a:endParaRPr b="0" lang="it-IT" sz="1800" spc="-1" strike="noStrike">
              <a:solidFill>
                <a:schemeClr val="lt1"/>
              </a:solidFill>
              <a:latin typeface="The Hand Black"/>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7" name="Figura a mano libera: Forma 6"/>
          <p:cNvSpPr/>
          <p:nvPr/>
        </p:nvSpPr>
        <p:spPr>
          <a:xfrm>
            <a:off x="807120" y="612720"/>
            <a:ext cx="10577160" cy="5565960"/>
          </a:xfrm>
          <a:custGeom>
            <a:avLst/>
            <a:gdLst>
              <a:gd name="textAreaLeft" fmla="*/ 0 w 10577160"/>
              <a:gd name="textAreaRight" fmla="*/ 10577520 w 10577160"/>
              <a:gd name="textAreaTop" fmla="*/ 0 h 5565960"/>
              <a:gd name="textAreaBottom" fmla="*/ 5566320 h 5565960"/>
            </a:gdLst>
            <a:ahLst/>
            <a:rect l="textAreaLeft" t="textAreaTop" r="textAreaRight" b="textAreaBottom"/>
            <a:pathLst>
              <a:path w="10577516" h="5566372">
                <a:moveTo>
                  <a:pt x="2871593" y="5218333"/>
                </a:moveTo>
                <a:cubicBezTo>
                  <a:pt x="2990956" y="5269180"/>
                  <a:pt x="3517223" y="5383586"/>
                  <a:pt x="3890441" y="5441298"/>
                </a:cubicBezTo>
                <a:cubicBezTo>
                  <a:pt x="4162855" y="5483248"/>
                  <a:pt x="4828063" y="5526341"/>
                  <a:pt x="4931282" y="5506891"/>
                </a:cubicBezTo>
                <a:cubicBezTo>
                  <a:pt x="4236330" y="5449560"/>
                  <a:pt x="3552816" y="5364900"/>
                  <a:pt x="2871593" y="5218333"/>
                </a:cubicBezTo>
                <a:close/>
                <a:moveTo>
                  <a:pt x="4720395" y="128662"/>
                </a:moveTo>
                <a:cubicBezTo>
                  <a:pt x="4329266" y="138551"/>
                  <a:pt x="3939509" y="179153"/>
                  <a:pt x="3554723" y="250059"/>
                </a:cubicBezTo>
                <a:cubicBezTo>
                  <a:pt x="3195336" y="315207"/>
                  <a:pt x="2841707" y="408943"/>
                  <a:pt x="2497230" y="530354"/>
                </a:cubicBezTo>
                <a:cubicBezTo>
                  <a:pt x="2650917" y="485354"/>
                  <a:pt x="2804728" y="441372"/>
                  <a:pt x="2960194" y="403237"/>
                </a:cubicBezTo>
                <a:cubicBezTo>
                  <a:pt x="3296586" y="321538"/>
                  <a:pt x="3637121" y="257890"/>
                  <a:pt x="3980314" y="212560"/>
                </a:cubicBezTo>
                <a:cubicBezTo>
                  <a:pt x="4212050" y="181797"/>
                  <a:pt x="4444422" y="158280"/>
                  <a:pt x="4677428" y="139593"/>
                </a:cubicBezTo>
                <a:cubicBezTo>
                  <a:pt x="4704949" y="137369"/>
                  <a:pt x="4732915" y="137369"/>
                  <a:pt x="4760675" y="134906"/>
                </a:cubicBezTo>
                <a:lnTo>
                  <a:pt x="4792997" y="130123"/>
                </a:lnTo>
                <a:lnTo>
                  <a:pt x="4798006" y="130828"/>
                </a:lnTo>
                <a:lnTo>
                  <a:pt x="4798006" y="129381"/>
                </a:lnTo>
                <a:lnTo>
                  <a:pt x="4792997" y="130123"/>
                </a:lnTo>
                <a:lnTo>
                  <a:pt x="4788863" y="129541"/>
                </a:lnTo>
                <a:cubicBezTo>
                  <a:pt x="4766106" y="127801"/>
                  <a:pt x="4743237" y="127505"/>
                  <a:pt x="4720395" y="128662"/>
                </a:cubicBezTo>
                <a:close/>
                <a:moveTo>
                  <a:pt x="6438297" y="19"/>
                </a:moveTo>
                <a:cubicBezTo>
                  <a:pt x="6802322" y="-887"/>
                  <a:pt x="7164203" y="31671"/>
                  <a:pt x="7523724" y="104129"/>
                </a:cubicBezTo>
                <a:cubicBezTo>
                  <a:pt x="7868594" y="172060"/>
                  <a:pt x="8204694" y="278661"/>
                  <a:pt x="8525668" y="421922"/>
                </a:cubicBezTo>
                <a:cubicBezTo>
                  <a:pt x="8886414" y="582180"/>
                  <a:pt x="9221001" y="795802"/>
                  <a:pt x="9518204" y="1055605"/>
                </a:cubicBezTo>
                <a:cubicBezTo>
                  <a:pt x="9701176" y="1214502"/>
                  <a:pt x="9865578" y="1393612"/>
                  <a:pt x="10008242" y="1589500"/>
                </a:cubicBezTo>
                <a:cubicBezTo>
                  <a:pt x="10117308" y="1741190"/>
                  <a:pt x="10222982" y="1895218"/>
                  <a:pt x="10325274" y="2051574"/>
                </a:cubicBezTo>
                <a:cubicBezTo>
                  <a:pt x="10446215" y="2231789"/>
                  <a:pt x="10528180" y="2435291"/>
                  <a:pt x="10565908" y="2649028"/>
                </a:cubicBezTo>
                <a:cubicBezTo>
                  <a:pt x="10584595" y="2757459"/>
                  <a:pt x="10583451" y="2862839"/>
                  <a:pt x="10542137" y="2966823"/>
                </a:cubicBezTo>
                <a:cubicBezTo>
                  <a:pt x="10530023" y="2999186"/>
                  <a:pt x="10520540" y="3032466"/>
                  <a:pt x="10513789" y="3066355"/>
                </a:cubicBezTo>
                <a:cubicBezTo>
                  <a:pt x="10490298" y="3169843"/>
                  <a:pt x="10458023" y="3271142"/>
                  <a:pt x="10417308" y="3369150"/>
                </a:cubicBezTo>
                <a:cubicBezTo>
                  <a:pt x="10279257" y="3703851"/>
                  <a:pt x="10062140" y="3980714"/>
                  <a:pt x="9794430" y="4220840"/>
                </a:cubicBezTo>
                <a:cubicBezTo>
                  <a:pt x="9475364" y="4506346"/>
                  <a:pt x="9109391" y="4716599"/>
                  <a:pt x="8719522" y="4888463"/>
                </a:cubicBezTo>
                <a:cubicBezTo>
                  <a:pt x="8388126" y="5034394"/>
                  <a:pt x="8044526" y="5145368"/>
                  <a:pt x="7693808" y="5234223"/>
                </a:cubicBezTo>
                <a:cubicBezTo>
                  <a:pt x="7495123" y="5285070"/>
                  <a:pt x="7294022" y="5324223"/>
                  <a:pt x="7092669" y="5363248"/>
                </a:cubicBezTo>
                <a:cubicBezTo>
                  <a:pt x="6809577" y="5418035"/>
                  <a:pt x="6527120" y="5474730"/>
                  <a:pt x="6240978" y="5507272"/>
                </a:cubicBezTo>
                <a:cubicBezTo>
                  <a:pt x="5982166" y="5536509"/>
                  <a:pt x="5722845" y="5554814"/>
                  <a:pt x="5462508" y="5559010"/>
                </a:cubicBezTo>
                <a:cubicBezTo>
                  <a:pt x="5103782" y="5564730"/>
                  <a:pt x="4744928" y="5576298"/>
                  <a:pt x="4386329" y="5548839"/>
                </a:cubicBezTo>
                <a:cubicBezTo>
                  <a:pt x="4089394" y="5527103"/>
                  <a:pt x="3793960" y="5488344"/>
                  <a:pt x="3501461" y="5432782"/>
                </a:cubicBezTo>
                <a:cubicBezTo>
                  <a:pt x="3204247" y="5374930"/>
                  <a:pt x="2911229" y="5297299"/>
                  <a:pt x="2624348" y="5200409"/>
                </a:cubicBezTo>
                <a:cubicBezTo>
                  <a:pt x="2488841" y="5154775"/>
                  <a:pt x="2358417" y="5094775"/>
                  <a:pt x="2221385" y="5053589"/>
                </a:cubicBezTo>
                <a:cubicBezTo>
                  <a:pt x="1859988" y="4945157"/>
                  <a:pt x="1506856" y="4815878"/>
                  <a:pt x="1173934" y="4636388"/>
                </a:cubicBezTo>
                <a:cubicBezTo>
                  <a:pt x="900250" y="4488931"/>
                  <a:pt x="647539" y="4313508"/>
                  <a:pt x="438176" y="4080883"/>
                </a:cubicBezTo>
                <a:cubicBezTo>
                  <a:pt x="146695" y="3757114"/>
                  <a:pt x="3178" y="3378811"/>
                  <a:pt x="18687" y="2942161"/>
                </a:cubicBezTo>
                <a:cubicBezTo>
                  <a:pt x="19582" y="2904814"/>
                  <a:pt x="13236" y="2867645"/>
                  <a:pt x="0" y="2832713"/>
                </a:cubicBezTo>
                <a:lnTo>
                  <a:pt x="0" y="2747290"/>
                </a:lnTo>
                <a:cubicBezTo>
                  <a:pt x="13474" y="2720341"/>
                  <a:pt x="10296" y="2690468"/>
                  <a:pt x="14746" y="2661993"/>
                </a:cubicBezTo>
                <a:cubicBezTo>
                  <a:pt x="54533" y="2409665"/>
                  <a:pt x="152923" y="2181106"/>
                  <a:pt x="292753" y="1968947"/>
                </a:cubicBezTo>
                <a:cubicBezTo>
                  <a:pt x="464108" y="1708991"/>
                  <a:pt x="680970" y="1491747"/>
                  <a:pt x="923893" y="1299417"/>
                </a:cubicBezTo>
                <a:cubicBezTo>
                  <a:pt x="1263678" y="1030182"/>
                  <a:pt x="1638930" y="820945"/>
                  <a:pt x="2035538" y="648828"/>
                </a:cubicBezTo>
                <a:cubicBezTo>
                  <a:pt x="2521001" y="438575"/>
                  <a:pt x="3025660" y="291755"/>
                  <a:pt x="3545571" y="196289"/>
                </a:cubicBezTo>
                <a:cubicBezTo>
                  <a:pt x="4094899" y="95674"/>
                  <a:pt x="4653670" y="56116"/>
                  <a:pt x="5211705" y="78323"/>
                </a:cubicBezTo>
                <a:cubicBezTo>
                  <a:pt x="5297128" y="81756"/>
                  <a:pt x="5383313" y="88620"/>
                  <a:pt x="5467720" y="77052"/>
                </a:cubicBezTo>
                <a:cubicBezTo>
                  <a:pt x="5669076" y="49467"/>
                  <a:pt x="5870557" y="24299"/>
                  <a:pt x="6073564" y="11840"/>
                </a:cubicBezTo>
                <a:cubicBezTo>
                  <a:pt x="6195374" y="4340"/>
                  <a:pt x="6316955" y="320"/>
                  <a:pt x="6438297" y="19"/>
                </a:cubicBezTo>
                <a:close/>
              </a:path>
            </a:pathLst>
          </a:custGeom>
          <a:solidFill>
            <a:schemeClr val="accent1"/>
          </a:solidFill>
          <a:ln w="9525">
            <a:noFill/>
          </a:ln>
        </p:spPr>
        <p:style>
          <a:lnRef idx="0"/>
          <a:fillRef idx="0"/>
          <a:effectRef idx="0"/>
          <a:fontRef idx="minor"/>
        </p:style>
        <p:txBody>
          <a:bodyPr lIns="90000" rIns="90000" tIns="45000" bIns="45000" anchor="ctr">
            <a:noAutofit/>
          </a:bodyPr>
          <a:p>
            <a:pPr defTabSz="914400">
              <a:lnSpc>
                <a:spcPct val="100000"/>
              </a:lnSpc>
            </a:pPr>
            <a:endParaRPr b="0" lang="it-IT" sz="1800" spc="-1" strike="noStrike">
              <a:solidFill>
                <a:schemeClr val="dk1"/>
              </a:solidFill>
              <a:latin typeface="The Hand Black"/>
            </a:endParaRPr>
          </a:p>
        </p:txBody>
      </p:sp>
      <p:sp>
        <p:nvSpPr>
          <p:cNvPr id="78" name="PlaceHolder 1"/>
          <p:cNvSpPr>
            <a:spLocks noGrp="1"/>
          </p:cNvSpPr>
          <p:nvPr>
            <p:ph type="title"/>
          </p:nvPr>
        </p:nvSpPr>
        <p:spPr>
          <a:xfrm>
            <a:off x="2066400" y="1911240"/>
            <a:ext cx="8055360" cy="2075400"/>
          </a:xfrm>
          <a:prstGeom prst="rect">
            <a:avLst/>
          </a:prstGeom>
          <a:noFill/>
          <a:ln w="0">
            <a:noFill/>
          </a:ln>
        </p:spPr>
        <p:txBody>
          <a:bodyPr lIns="91440" rIns="91440" tIns="45720" bIns="45720" anchor="b">
            <a:noAutofit/>
          </a:bodyPr>
          <a:p>
            <a:pPr indent="0" algn="ctr" defTabSz="914400">
              <a:lnSpc>
                <a:spcPct val="100000"/>
              </a:lnSpc>
              <a:buNone/>
            </a:pPr>
            <a:r>
              <a:rPr b="0" lang="it-IT" sz="8000" spc="-1" strike="noStrike">
                <a:solidFill>
                  <a:schemeClr val="lt1"/>
                </a:solidFill>
                <a:latin typeface="The Serif Hand Black"/>
              </a:rPr>
              <a:t>Titolo</a:t>
            </a:r>
            <a:endParaRPr b="0" lang="it-IT" sz="8000" spc="-1" strike="noStrike">
              <a:solidFill>
                <a:schemeClr val="dk1"/>
              </a:solidFill>
              <a:latin typeface="The Hand Black"/>
            </a:endParaRPr>
          </a:p>
        </p:txBody>
      </p:sp>
      <p:sp>
        <p:nvSpPr>
          <p:cNvPr id="79" name="Rettangolo 6"/>
          <p:cNvSpPr/>
          <p:nvPr/>
        </p:nvSpPr>
        <p:spPr>
          <a:xfrm>
            <a:off x="3974040" y="4173480"/>
            <a:ext cx="4243320" cy="27000"/>
          </a:xfrm>
          <a:custGeom>
            <a:avLst/>
            <a:gdLst>
              <a:gd name="textAreaLeft" fmla="*/ 0 w 4243320"/>
              <a:gd name="textAreaRight" fmla="*/ 4243680 w 4243320"/>
              <a:gd name="textAreaTop" fmla="*/ 0 h 27000"/>
              <a:gd name="textAreaBottom" fmla="*/ 27360 h 27000"/>
            </a:gdLst>
            <a:ahLst/>
            <a:rect l="textAreaLeft" t="textAreaTop" r="textAreaRight" b="textAreaBottom"/>
            <a:pathLst>
              <a:path fill="none" w="4243589" h="27432">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stroke="0" w="4243589" h="27432">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cap="rnd" w="38100">
            <a:solidFill>
              <a:srgbClr val="ffffff"/>
            </a:solidFill>
            <a:round/>
          </a:ln>
        </p:spPr>
        <p:style>
          <a:lnRef idx="2">
            <a:schemeClr val="accent1">
              <a:shade val="50000"/>
            </a:schemeClr>
          </a:lnRef>
          <a:fillRef idx="1">
            <a:schemeClr val="accent1"/>
          </a:fillRef>
          <a:effectRef idx="0">
            <a:schemeClr val="accent1"/>
          </a:effectRef>
          <a:fontRef idx="minor"/>
        </p:style>
        <p:txBody>
          <a:bodyPr lIns="90000" rIns="90000" tIns="-17640" bIns="-17640" anchor="ctr">
            <a:noAutofit/>
          </a:bodyPr>
          <a:p>
            <a:pPr algn="ctr" defTabSz="914400">
              <a:lnSpc>
                <a:spcPct val="100000"/>
              </a:lnSpc>
            </a:pPr>
            <a:endParaRPr b="0" lang="it-IT" sz="1800" spc="-1" strike="noStrike">
              <a:solidFill>
                <a:schemeClr val="lt1"/>
              </a:solidFill>
              <a:latin typeface="The Hand Black"/>
            </a:endParaRPr>
          </a:p>
        </p:txBody>
      </p:sp>
      <p:sp>
        <p:nvSpPr>
          <p:cNvPr id="80" name="PlaceHolder 2"/>
          <p:cNvSpPr>
            <a:spLocks noGrp="1"/>
          </p:cNvSpPr>
          <p:nvPr>
            <p:ph type="body"/>
          </p:nvPr>
        </p:nvSpPr>
        <p:spPr>
          <a:xfrm>
            <a:off x="3227760" y="4352400"/>
            <a:ext cx="5733000" cy="932400"/>
          </a:xfrm>
          <a:prstGeom prst="rect">
            <a:avLst/>
          </a:prstGeom>
          <a:noFill/>
          <a:ln w="0">
            <a:noFill/>
          </a:ln>
        </p:spPr>
        <p:txBody>
          <a:bodyPr lIns="91440" rIns="91440" tIns="45720" bIns="45720" anchor="t">
            <a:noAutofit/>
          </a:bodyPr>
          <a:p>
            <a:pPr marL="228600" indent="-228600" algn="ctr" defTabSz="914400">
              <a:lnSpc>
                <a:spcPct val="110000"/>
              </a:lnSpc>
              <a:spcBef>
                <a:spcPts val="1001"/>
              </a:spcBef>
              <a:buNone/>
              <a:tabLst>
                <a:tab algn="l" pos="0"/>
              </a:tabLst>
            </a:pPr>
            <a:r>
              <a:rPr b="0" lang="it-IT" sz="3200" spc="-1" strike="noStrike">
                <a:solidFill>
                  <a:schemeClr val="lt1"/>
                </a:solidFill>
                <a:latin typeface="The Hand Black"/>
              </a:rPr>
              <a:t>Sottotitolo</a:t>
            </a:r>
            <a:endParaRPr b="0" lang="it-IT" sz="3200" spc="-1" strike="noStrike">
              <a:solidFill>
                <a:schemeClr val="dk1"/>
              </a:solidFill>
              <a:latin typeface="The Hand Black"/>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1" name="PlaceHolder 1"/>
          <p:cNvSpPr>
            <a:spLocks noGrp="1"/>
          </p:cNvSpPr>
          <p:nvPr>
            <p:ph type="title"/>
          </p:nvPr>
        </p:nvSpPr>
        <p:spPr>
          <a:xfrm>
            <a:off x="768240" y="365040"/>
            <a:ext cx="10515240" cy="1325160"/>
          </a:xfrm>
          <a:prstGeom prst="rect">
            <a:avLst/>
          </a:prstGeom>
          <a:noFill/>
          <a:ln w="0">
            <a:noFill/>
          </a:ln>
        </p:spPr>
        <p:txBody>
          <a:bodyPr lIns="91440" rIns="91440" tIns="45720" bIns="45720" anchor="ctr">
            <a:noAutofit/>
          </a:bodyPr>
          <a:p>
            <a:pPr indent="0" defTabSz="914400">
              <a:lnSpc>
                <a:spcPct val="100000"/>
              </a:lnSpc>
              <a:buNone/>
            </a:pPr>
            <a:r>
              <a:rPr b="0" lang="it-IT" sz="5400" spc="-1" strike="noStrike">
                <a:solidFill>
                  <a:schemeClr val="dk1"/>
                </a:solidFill>
                <a:latin typeface="The Serif Hand Black"/>
              </a:rPr>
              <a:t>Fare clic per modificare lo stile del titolo dello schema</a:t>
            </a:r>
            <a:endParaRPr b="0" lang="it-IT" sz="5400" spc="-1" strike="noStrike">
              <a:solidFill>
                <a:schemeClr val="dk1"/>
              </a:solidFill>
              <a:latin typeface="The Hand Black"/>
            </a:endParaRPr>
          </a:p>
        </p:txBody>
      </p:sp>
      <p:sp>
        <p:nvSpPr>
          <p:cNvPr id="82" name="PlaceHolder 2"/>
          <p:cNvSpPr>
            <a:spLocks noGrp="1"/>
          </p:cNvSpPr>
          <p:nvPr>
            <p:ph type="body"/>
          </p:nvPr>
        </p:nvSpPr>
        <p:spPr>
          <a:xfrm>
            <a:off x="838080" y="2075760"/>
            <a:ext cx="10515240" cy="4105440"/>
          </a:xfrm>
          <a:prstGeom prst="rect">
            <a:avLst/>
          </a:prstGeom>
          <a:noFill/>
          <a:ln w="0">
            <a:noFill/>
          </a:ln>
        </p:spPr>
        <p:txBody>
          <a:bodyPr lIns="91440" rIns="91440" tIns="45720" bIns="45720" anchor="t">
            <a:normAutofit/>
          </a:bodyPr>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Fare clic per modificare gli stili del testo dello schema</a:t>
            </a:r>
            <a:endParaRPr b="0" lang="it-IT" sz="2800" spc="-1" strike="noStrike">
              <a:solidFill>
                <a:schemeClr val="dk1"/>
              </a:solidFill>
              <a:latin typeface="The Hand Black"/>
            </a:endParaRPr>
          </a:p>
          <a:p>
            <a:pPr lvl="1" marL="685800" indent="-228600" defTabSz="914400">
              <a:lnSpc>
                <a:spcPct val="110000"/>
              </a:lnSpc>
              <a:spcBef>
                <a:spcPts val="499"/>
              </a:spcBef>
              <a:buClr>
                <a:srgbClr val="000000"/>
              </a:buClr>
              <a:buFont typeface="Arial"/>
              <a:buChar char="•"/>
            </a:pPr>
            <a:r>
              <a:rPr b="0" lang="it-IT" sz="2400" spc="-1" strike="noStrike">
                <a:solidFill>
                  <a:schemeClr val="dk1"/>
                </a:solidFill>
                <a:latin typeface="The Hand Black"/>
              </a:rPr>
              <a:t>Secondo livello</a:t>
            </a:r>
            <a:endParaRPr b="0" lang="it-IT" sz="2400" spc="-1" strike="noStrike">
              <a:solidFill>
                <a:schemeClr val="dk1"/>
              </a:solidFill>
              <a:latin typeface="The Hand Black"/>
            </a:endParaRPr>
          </a:p>
          <a:p>
            <a:pPr lvl="2" marL="1143000" indent="-228600" defTabSz="914400">
              <a:lnSpc>
                <a:spcPct val="110000"/>
              </a:lnSpc>
              <a:spcBef>
                <a:spcPts val="499"/>
              </a:spcBef>
              <a:buClr>
                <a:srgbClr val="000000"/>
              </a:buClr>
              <a:buFont typeface="Arial"/>
              <a:buChar char="•"/>
            </a:pPr>
            <a:r>
              <a:rPr b="0" lang="it-IT" sz="2000" spc="-1" strike="noStrike">
                <a:solidFill>
                  <a:schemeClr val="dk1"/>
                </a:solidFill>
                <a:latin typeface="The Hand Black"/>
              </a:rPr>
              <a:t>Terzo livello</a:t>
            </a:r>
            <a:endParaRPr b="0" lang="it-IT" sz="2000" spc="-1" strike="noStrike">
              <a:solidFill>
                <a:schemeClr val="dk1"/>
              </a:solidFill>
              <a:latin typeface="The Hand Black"/>
            </a:endParaRPr>
          </a:p>
          <a:p>
            <a:pPr lvl="3" marL="16002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Quarto livello</a:t>
            </a:r>
            <a:endParaRPr b="0" lang="it-IT" sz="1800" spc="-1" strike="noStrike">
              <a:solidFill>
                <a:schemeClr val="dk1"/>
              </a:solidFill>
              <a:latin typeface="The Hand Black"/>
            </a:endParaRPr>
          </a:p>
          <a:p>
            <a:pPr lvl="4" marL="20574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Quinto livello</a:t>
            </a:r>
            <a:endParaRPr b="0" lang="it-IT" sz="1800" spc="-1" strike="noStrike">
              <a:solidFill>
                <a:schemeClr val="dk1"/>
              </a:solidFill>
              <a:latin typeface="The Hand Black"/>
            </a:endParaRPr>
          </a:p>
        </p:txBody>
      </p:sp>
      <p:sp>
        <p:nvSpPr>
          <p:cNvPr id="83" name="PlaceHolder 3"/>
          <p:cNvSpPr>
            <a:spLocks noGrp="1"/>
          </p:cNvSpPr>
          <p:nvPr>
            <p:ph type="dt" idx="23"/>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84" name="PlaceHolder 4"/>
          <p:cNvSpPr>
            <a:spLocks noGrp="1"/>
          </p:cNvSpPr>
          <p:nvPr>
            <p:ph type="ftr" idx="24"/>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85" name="PlaceHolder 5"/>
          <p:cNvSpPr>
            <a:spLocks noGrp="1"/>
          </p:cNvSpPr>
          <p:nvPr>
            <p:ph type="sldNum" idx="25"/>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50F259E0-67B2-4254-92E2-4ECFA05EE387}"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86" name="Rettangolo 7"/>
          <p:cNvSpPr/>
          <p:nvPr/>
        </p:nvSpPr>
        <p:spPr>
          <a:xfrm>
            <a:off x="838080" y="1710000"/>
            <a:ext cx="10515240" cy="27000"/>
          </a:xfrm>
          <a:custGeom>
            <a:avLst/>
            <a:gdLst>
              <a:gd name="textAreaLeft" fmla="*/ 0 w 10515240"/>
              <a:gd name="textAreaRight" fmla="*/ 10515600 w 10515240"/>
              <a:gd name="textAreaTop" fmla="*/ 0 h 27000"/>
              <a:gd name="textAreaBottom" fmla="*/ 27360 h 27000"/>
            </a:gdLst>
            <a:ahLst/>
            <a:rect l="textAreaLeft" t="textAreaTop" r="textAreaRight" b="textAreaBottom"/>
            <a:pathLst>
              <a:path w="10515600" h="27432">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noFill/>
          <a:ln cap="rnd" w="38100">
            <a:solidFill>
              <a:srgbClr val="e4650e"/>
            </a:solidFill>
            <a:round/>
          </a:ln>
        </p:spPr>
        <p:style>
          <a:lnRef idx="2">
            <a:schemeClr val="accent1">
              <a:shade val="50000"/>
            </a:schemeClr>
          </a:lnRef>
          <a:fillRef idx="1">
            <a:schemeClr val="accent1"/>
          </a:fillRef>
          <a:effectRef idx="0">
            <a:schemeClr val="accent1"/>
          </a:effectRef>
          <a:fontRef idx="minor"/>
        </p:style>
        <p:txBody>
          <a:bodyPr lIns="90000" rIns="90000" tIns="-17640" bIns="-17640" anchor="ctr">
            <a:noAutofit/>
          </a:bodyPr>
          <a:p>
            <a:pPr algn="ctr" defTabSz="914400">
              <a:lnSpc>
                <a:spcPct val="100000"/>
              </a:lnSpc>
            </a:pPr>
            <a:endParaRPr b="0" lang="it-IT" sz="1800" spc="-1" strike="noStrike">
              <a:solidFill>
                <a:schemeClr val="dk1"/>
              </a:solidFill>
              <a:latin typeface="The Hand Black"/>
            </a:endParaRPr>
          </a:p>
        </p:txBody>
      </p:sp>
    </p:spTree>
  </p:cSld>
  <p:clrMap bg1="lt1" bg2="lt2" tx1="dk1" tx2="dk2" accent1="accent1" accent2="accent2" accent3="accent3" accent4="accent4" accent5="accent5" accent6="accent6" hlink="hlink" folHlink="folHlink"/>
  <p:sldLayoutIdLst>
    <p:sldLayoutId id="2147483671" r:id="rId2"/>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9" name="Figura a mano libera: Forma 6"/>
          <p:cNvSpPr/>
          <p:nvPr/>
        </p:nvSpPr>
        <p:spPr>
          <a:xfrm>
            <a:off x="0" y="0"/>
            <a:ext cx="12191760" cy="6054480"/>
          </a:xfrm>
          <a:custGeom>
            <a:avLst/>
            <a:gdLst>
              <a:gd name="textAreaLeft" fmla="*/ 0 w 12191760"/>
              <a:gd name="textAreaRight" fmla="*/ 12192120 w 12191760"/>
              <a:gd name="textAreaTop" fmla="*/ 0 h 6054480"/>
              <a:gd name="textAreaBottom" fmla="*/ 6054840 h 6054480"/>
            </a:gdLst>
            <a:ahLst/>
            <a:rect l="textAreaLeft" t="textAreaTop" r="textAreaRight" b="textAreaBottom"/>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it-IT" sz="1800" spc="-1" strike="noStrike">
              <a:solidFill>
                <a:schemeClr val="lt1"/>
              </a:solidFill>
              <a:latin typeface="The Hand Black"/>
            </a:endParaRPr>
          </a:p>
        </p:txBody>
      </p:sp>
      <p:sp>
        <p:nvSpPr>
          <p:cNvPr id="90" name="PlaceHolder 1"/>
          <p:cNvSpPr>
            <a:spLocks noGrp="1"/>
          </p:cNvSpPr>
          <p:nvPr>
            <p:ph type="title"/>
          </p:nvPr>
        </p:nvSpPr>
        <p:spPr>
          <a:xfrm>
            <a:off x="1527120" y="932760"/>
            <a:ext cx="9143640" cy="2523240"/>
          </a:xfrm>
          <a:prstGeom prst="rect">
            <a:avLst/>
          </a:prstGeom>
          <a:noFill/>
          <a:ln w="0">
            <a:noFill/>
          </a:ln>
        </p:spPr>
        <p:txBody>
          <a:bodyPr lIns="91440" rIns="91440" tIns="45720" bIns="45720" anchor="b">
            <a:noAutofit/>
          </a:bodyPr>
          <a:p>
            <a:pPr indent="0" algn="ctr" defTabSz="914400">
              <a:lnSpc>
                <a:spcPct val="100000"/>
              </a:lnSpc>
              <a:buNone/>
            </a:pPr>
            <a:r>
              <a:rPr b="0" lang="it-IT" sz="6000" spc="-1" strike="noStrike">
                <a:solidFill>
                  <a:schemeClr val="lt1"/>
                </a:solidFill>
                <a:latin typeface="The Serif Hand Black"/>
              </a:rPr>
              <a:t>Fare clic per modificare lo stile del titolo dello schema</a:t>
            </a:r>
            <a:endParaRPr b="0" lang="it-IT" sz="6000" spc="-1" strike="noStrike">
              <a:solidFill>
                <a:schemeClr val="dk1"/>
              </a:solidFill>
              <a:latin typeface="The Hand Black"/>
            </a:endParaRPr>
          </a:p>
        </p:txBody>
      </p:sp>
      <p:sp>
        <p:nvSpPr>
          <p:cNvPr id="91" name="PlaceHolder 2"/>
          <p:cNvSpPr>
            <a:spLocks noGrp="1"/>
          </p:cNvSpPr>
          <p:nvPr>
            <p:ph type="dt" idx="26"/>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92" name="PlaceHolder 3"/>
          <p:cNvSpPr>
            <a:spLocks noGrp="1"/>
          </p:cNvSpPr>
          <p:nvPr>
            <p:ph type="ftr" idx="27"/>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93" name="PlaceHolder 4"/>
          <p:cNvSpPr>
            <a:spLocks noGrp="1"/>
          </p:cNvSpPr>
          <p:nvPr>
            <p:ph type="sldNum" idx="28"/>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D30B5EF9-BDE2-4809-8E9A-76D6E6E70688}"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94" name="Rettangolo 11"/>
          <p:cNvSpPr/>
          <p:nvPr/>
        </p:nvSpPr>
        <p:spPr>
          <a:xfrm>
            <a:off x="3974040" y="3542400"/>
            <a:ext cx="4243320" cy="27000"/>
          </a:xfrm>
          <a:custGeom>
            <a:avLst/>
            <a:gdLst>
              <a:gd name="textAreaLeft" fmla="*/ 0 w 4243320"/>
              <a:gd name="textAreaRight" fmla="*/ 4243680 w 4243320"/>
              <a:gd name="textAreaTop" fmla="*/ 0 h 27000"/>
              <a:gd name="textAreaBottom" fmla="*/ 27360 h 27000"/>
            </a:gdLst>
            <a:ahLst/>
            <a:rect l="textAreaLeft" t="textAreaTop" r="textAreaRight" b="textAreaBottom"/>
            <a:pathLst>
              <a:path fill="none" w="4243589" h="27432">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stroke="0" w="4243589" h="27432">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cap="rnd" w="38100">
            <a:solidFill>
              <a:srgbClr val="ffffff"/>
            </a:solidFill>
            <a:round/>
          </a:ln>
        </p:spPr>
        <p:style>
          <a:lnRef idx="2">
            <a:schemeClr val="accent1">
              <a:shade val="50000"/>
            </a:schemeClr>
          </a:lnRef>
          <a:fillRef idx="1">
            <a:schemeClr val="accent1"/>
          </a:fillRef>
          <a:effectRef idx="0">
            <a:schemeClr val="accent1"/>
          </a:effectRef>
          <a:fontRef idx="minor"/>
        </p:style>
        <p:txBody>
          <a:bodyPr lIns="90000" rIns="90000" tIns="-17640" bIns="-17640" anchor="ctr">
            <a:noAutofit/>
          </a:bodyPr>
          <a:p>
            <a:pPr algn="ctr" defTabSz="914400">
              <a:lnSpc>
                <a:spcPct val="100000"/>
              </a:lnSpc>
            </a:pPr>
            <a:endParaRPr b="0" lang="it-IT" sz="1800" spc="-1" strike="noStrike">
              <a:solidFill>
                <a:schemeClr val="lt1"/>
              </a:solidFill>
              <a:latin typeface="The Hand Black"/>
            </a:endParaRPr>
          </a:p>
        </p:txBody>
      </p:sp>
      <p:sp>
        <p:nvSpPr>
          <p:cNvPr id="95" name="PlaceHolder 5"/>
          <p:cNvSpPr>
            <a:spLocks noGrp="1"/>
          </p:cNvSpPr>
          <p:nvPr>
            <p:ph type="body"/>
          </p:nvPr>
        </p:nvSpPr>
        <p:spPr>
          <a:xfrm>
            <a:off x="1527120" y="3694320"/>
            <a:ext cx="9143640" cy="1627200"/>
          </a:xfrm>
          <a:prstGeom prst="rect">
            <a:avLst/>
          </a:prstGeom>
          <a:noFill/>
          <a:ln w="0">
            <a:noFill/>
          </a:ln>
        </p:spPr>
        <p:txBody>
          <a:bodyPr lIns="91440" rIns="91440" tIns="45720" bIns="45720" anchor="t">
            <a:noAutofit/>
          </a:bodyPr>
          <a:p>
            <a:pPr marL="228600" indent="-228600" algn="ctr" defTabSz="914400">
              <a:lnSpc>
                <a:spcPct val="110000"/>
              </a:lnSpc>
              <a:spcBef>
                <a:spcPts val="1001"/>
              </a:spcBef>
              <a:buNone/>
              <a:tabLst>
                <a:tab algn="l" pos="0"/>
              </a:tabLst>
            </a:pPr>
            <a:r>
              <a:rPr b="0" lang="it-IT" sz="3200" spc="-1" strike="noStrike">
                <a:solidFill>
                  <a:schemeClr val="lt1"/>
                </a:solidFill>
                <a:latin typeface="The Hand Black"/>
              </a:rPr>
              <a:t>Sottotitolo</a:t>
            </a:r>
            <a:endParaRPr b="0" lang="it-IT" sz="3200" spc="-1" strike="noStrike">
              <a:solidFill>
                <a:schemeClr val="dk1"/>
              </a:solidFill>
              <a:latin typeface="The Hand Black"/>
            </a:endParaRPr>
          </a:p>
        </p:txBody>
      </p:sp>
    </p:spTree>
  </p:cSld>
  <p:clrMap bg1="lt1" bg2="lt2" tx1="dk1" tx2="dk2" accent1="accent1" accent2="accent2" accent3="accent3" accent4="accent4" accent5="accent5" accent6="accent6" hlink="hlink" folHlink="folHlink"/>
  <p:sldLayoutIdLst>
    <p:sldLayoutId id="2147483673" r:id="rId2"/>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6" name="PlaceHolder 1"/>
          <p:cNvSpPr>
            <a:spLocks noGrp="1"/>
          </p:cNvSpPr>
          <p:nvPr>
            <p:ph type="body"/>
          </p:nvPr>
        </p:nvSpPr>
        <p:spPr>
          <a:xfrm>
            <a:off x="7732080" y="3063240"/>
            <a:ext cx="1462680" cy="1479600"/>
          </a:xfrm>
          <a:prstGeom prst="rect">
            <a:avLst/>
          </a:prstGeom>
          <a:noFill/>
          <a:ln w="0">
            <a:noFill/>
          </a:ln>
        </p:spPr>
        <p:txBody>
          <a:bodyPr lIns="90000" rIns="90000" tIns="45000" bIns="45000" anchor="ctr">
            <a:noAutofit/>
          </a:bodyPr>
          <a:p>
            <a:pPr indent="0" algn="ctr" defTabSz="914400">
              <a:lnSpc>
                <a:spcPct val="100000"/>
              </a:lnSpc>
              <a:buNone/>
            </a:pPr>
            <a:r>
              <a:rPr b="0" lang="it-IT" sz="2000" spc="-1" strike="noStrike">
                <a:solidFill>
                  <a:schemeClr val="dk1"/>
                </a:solidFill>
                <a:latin typeface="The Hand Black"/>
              </a:rPr>
              <a:t>Fare clic sull'icona per inserire un'immagine</a:t>
            </a:r>
            <a:endParaRPr b="0" lang="it-IT" sz="2000" spc="-1" strike="noStrike">
              <a:solidFill>
                <a:schemeClr val="dk1"/>
              </a:solidFill>
              <a:latin typeface="The Hand Black"/>
            </a:endParaRPr>
          </a:p>
        </p:txBody>
      </p:sp>
      <p:sp>
        <p:nvSpPr>
          <p:cNvPr id="97" name="PlaceHolder 2"/>
          <p:cNvSpPr>
            <a:spLocks noGrp="1"/>
          </p:cNvSpPr>
          <p:nvPr>
            <p:ph type="body"/>
          </p:nvPr>
        </p:nvSpPr>
        <p:spPr>
          <a:xfrm>
            <a:off x="10101240" y="3065040"/>
            <a:ext cx="1442160" cy="1477800"/>
          </a:xfrm>
          <a:prstGeom prst="rect">
            <a:avLst/>
          </a:prstGeom>
          <a:noFill/>
          <a:ln w="0">
            <a:noFill/>
          </a:ln>
        </p:spPr>
        <p:txBody>
          <a:bodyPr lIns="90000" rIns="90000" tIns="45000" bIns="45000" anchor="ctr">
            <a:noAutofit/>
          </a:bodyPr>
          <a:p>
            <a:pPr indent="0" algn="ctr" defTabSz="914400">
              <a:lnSpc>
                <a:spcPct val="100000"/>
              </a:lnSpc>
              <a:buNone/>
            </a:pPr>
            <a:r>
              <a:rPr b="0" lang="it-IT" sz="2000" spc="-1" strike="noStrike">
                <a:solidFill>
                  <a:schemeClr val="dk1"/>
                </a:solidFill>
                <a:latin typeface="The Hand Black"/>
              </a:rPr>
              <a:t>Fare clic sull'icona per inserire un'immagine</a:t>
            </a:r>
            <a:endParaRPr b="0" lang="it-IT" sz="2000" spc="-1" strike="noStrike">
              <a:solidFill>
                <a:schemeClr val="dk1"/>
              </a:solidFill>
              <a:latin typeface="The Hand Black"/>
            </a:endParaRPr>
          </a:p>
        </p:txBody>
      </p:sp>
      <p:sp>
        <p:nvSpPr>
          <p:cNvPr id="98" name="PlaceHolder 3"/>
          <p:cNvSpPr>
            <a:spLocks noGrp="1"/>
          </p:cNvSpPr>
          <p:nvPr>
            <p:ph type="body"/>
          </p:nvPr>
        </p:nvSpPr>
        <p:spPr>
          <a:xfrm>
            <a:off x="5370480" y="3065040"/>
            <a:ext cx="1455120" cy="1477800"/>
          </a:xfrm>
          <a:prstGeom prst="rect">
            <a:avLst/>
          </a:prstGeom>
          <a:noFill/>
          <a:ln w="0">
            <a:noFill/>
          </a:ln>
        </p:spPr>
        <p:txBody>
          <a:bodyPr lIns="90000" rIns="90000" tIns="45000" bIns="45000" anchor="ctr">
            <a:noAutofit/>
          </a:bodyPr>
          <a:p>
            <a:pPr indent="0" algn="ctr" defTabSz="914400">
              <a:lnSpc>
                <a:spcPct val="100000"/>
              </a:lnSpc>
              <a:buNone/>
            </a:pPr>
            <a:r>
              <a:rPr b="0" lang="it-IT" sz="2000" spc="-1" strike="noStrike">
                <a:solidFill>
                  <a:schemeClr val="dk1"/>
                </a:solidFill>
                <a:latin typeface="The Hand Black"/>
              </a:rPr>
              <a:t>Fare clic sull'icona per inserire un'immagine</a:t>
            </a:r>
            <a:endParaRPr b="0" lang="it-IT" sz="2000" spc="-1" strike="noStrike">
              <a:solidFill>
                <a:schemeClr val="dk1"/>
              </a:solidFill>
              <a:latin typeface="The Hand Black"/>
            </a:endParaRPr>
          </a:p>
        </p:txBody>
      </p:sp>
      <p:sp>
        <p:nvSpPr>
          <p:cNvPr id="99" name="PlaceHolder 4"/>
          <p:cNvSpPr>
            <a:spLocks noGrp="1"/>
          </p:cNvSpPr>
          <p:nvPr>
            <p:ph type="body"/>
          </p:nvPr>
        </p:nvSpPr>
        <p:spPr>
          <a:xfrm>
            <a:off x="3009600" y="3065040"/>
            <a:ext cx="1446840" cy="1477800"/>
          </a:xfrm>
          <a:prstGeom prst="rect">
            <a:avLst/>
          </a:prstGeom>
          <a:noFill/>
          <a:ln w="0">
            <a:noFill/>
          </a:ln>
        </p:spPr>
        <p:txBody>
          <a:bodyPr lIns="90000" rIns="90000" tIns="45000" bIns="45000" anchor="ctr">
            <a:noAutofit/>
          </a:bodyPr>
          <a:p>
            <a:pPr indent="0" algn="ctr" defTabSz="914400">
              <a:lnSpc>
                <a:spcPct val="100000"/>
              </a:lnSpc>
              <a:buNone/>
            </a:pPr>
            <a:r>
              <a:rPr b="0" lang="it-IT" sz="2000" spc="-1" strike="noStrike">
                <a:solidFill>
                  <a:schemeClr val="dk1"/>
                </a:solidFill>
                <a:latin typeface="The Hand Black"/>
              </a:rPr>
              <a:t>Fare clic sull'icona per inserire un'immagine</a:t>
            </a:r>
            <a:endParaRPr b="0" lang="it-IT" sz="2000" spc="-1" strike="noStrike">
              <a:solidFill>
                <a:schemeClr val="dk1"/>
              </a:solidFill>
              <a:latin typeface="The Hand Black"/>
            </a:endParaRPr>
          </a:p>
        </p:txBody>
      </p:sp>
      <p:sp>
        <p:nvSpPr>
          <p:cNvPr id="100" name="PlaceHolder 5"/>
          <p:cNvSpPr>
            <a:spLocks noGrp="1"/>
          </p:cNvSpPr>
          <p:nvPr>
            <p:ph type="body"/>
          </p:nvPr>
        </p:nvSpPr>
        <p:spPr>
          <a:xfrm>
            <a:off x="648360" y="3058560"/>
            <a:ext cx="1462680" cy="1483920"/>
          </a:xfrm>
          <a:prstGeom prst="rect">
            <a:avLst/>
          </a:prstGeom>
          <a:noFill/>
          <a:ln w="0">
            <a:noFill/>
          </a:ln>
        </p:spPr>
        <p:txBody>
          <a:bodyPr lIns="90000" rIns="90000" tIns="45000" bIns="45000" anchor="ctr">
            <a:noAutofit/>
          </a:bodyPr>
          <a:p>
            <a:pPr indent="0" algn="ctr" defTabSz="914400">
              <a:lnSpc>
                <a:spcPct val="100000"/>
              </a:lnSpc>
              <a:buNone/>
            </a:pPr>
            <a:r>
              <a:rPr b="0" lang="it-IT" sz="2000" spc="-1" strike="noStrike">
                <a:solidFill>
                  <a:schemeClr val="dk1"/>
                </a:solidFill>
                <a:latin typeface="The Hand Black"/>
              </a:rPr>
              <a:t>Fare clic sull'icona per inserire un'immagine</a:t>
            </a:r>
            <a:endParaRPr b="0" lang="it-IT" sz="2000" spc="-1" strike="noStrike">
              <a:solidFill>
                <a:schemeClr val="dk1"/>
              </a:solidFill>
              <a:latin typeface="The Hand Black"/>
            </a:endParaRPr>
          </a:p>
        </p:txBody>
      </p:sp>
      <p:sp>
        <p:nvSpPr>
          <p:cNvPr id="101" name="PlaceHolder 6"/>
          <p:cNvSpPr>
            <a:spLocks noGrp="1"/>
          </p:cNvSpPr>
          <p:nvPr>
            <p:ph type="title"/>
          </p:nvPr>
        </p:nvSpPr>
        <p:spPr>
          <a:xfrm>
            <a:off x="0" y="365040"/>
            <a:ext cx="12188520" cy="132516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Fare clic per modificare lo stile del titolo dello schema</a:t>
            </a:r>
            <a:endParaRPr b="0" lang="it-IT" sz="7200" spc="-1" strike="noStrike">
              <a:solidFill>
                <a:schemeClr val="dk1"/>
              </a:solidFill>
              <a:latin typeface="The Hand Black"/>
            </a:endParaRPr>
          </a:p>
        </p:txBody>
      </p:sp>
      <p:sp>
        <p:nvSpPr>
          <p:cNvPr id="102" name="PlaceHolder 7"/>
          <p:cNvSpPr>
            <a:spLocks noGrp="1"/>
          </p:cNvSpPr>
          <p:nvPr>
            <p:ph type="dt" idx="29"/>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103" name="PlaceHolder 8"/>
          <p:cNvSpPr>
            <a:spLocks noGrp="1"/>
          </p:cNvSpPr>
          <p:nvPr>
            <p:ph type="ftr" idx="30"/>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104" name="PlaceHolder 9"/>
          <p:cNvSpPr>
            <a:spLocks noGrp="1"/>
          </p:cNvSpPr>
          <p:nvPr>
            <p:ph type="sldNum" idx="31"/>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256BDB49-F61E-4423-AFB0-05217197EF80}"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105" name="Rettangolo 18"/>
          <p:cNvSpPr/>
          <p:nvPr/>
        </p:nvSpPr>
        <p:spPr>
          <a:xfrm flipV="1">
            <a:off x="648360" y="2067120"/>
            <a:ext cx="10899720" cy="18000"/>
          </a:xfrm>
          <a:custGeom>
            <a:avLst/>
            <a:gdLst>
              <a:gd name="textAreaLeft" fmla="*/ 0 w 10899720"/>
              <a:gd name="textAreaRight" fmla="*/ 10900080 w 10899720"/>
              <a:gd name="textAreaTop" fmla="*/ 360 h 18000"/>
              <a:gd name="textAreaBottom" fmla="*/ 18720 h 18000"/>
            </a:gdLst>
            <a:ahLst/>
            <a:rect l="textAreaLeft" t="textAreaTop" r="textAreaRight" b="textAreaBottom"/>
            <a:pathLst>
              <a:path fill="none" w="10900219" h="18288">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stroke="0" w="10900219" h="18288">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rgbClr val="e4650e"/>
            </a:solidFill>
            <a:round/>
          </a:ln>
        </p:spPr>
        <p:style>
          <a:lnRef idx="2">
            <a:schemeClr val="accent1">
              <a:shade val="50000"/>
            </a:schemeClr>
          </a:lnRef>
          <a:fillRef idx="1">
            <a:schemeClr val="accent1"/>
          </a:fillRef>
          <a:effectRef idx="0">
            <a:schemeClr val="accent1"/>
          </a:effectRef>
          <a:fontRef idx="minor"/>
        </p:style>
        <p:txBody>
          <a:bodyPr lIns="90000" rIns="90000" tIns="-26640" bIns="-26640" anchor="ctr">
            <a:noAutofit/>
          </a:bodyPr>
          <a:p>
            <a:pPr algn="ctr" defTabSz="914400">
              <a:lnSpc>
                <a:spcPct val="100000"/>
              </a:lnSpc>
            </a:pPr>
            <a:endParaRPr b="0" lang="it-IT" sz="1800" spc="-1" strike="noStrike">
              <a:solidFill>
                <a:schemeClr val="lt1"/>
              </a:solidFill>
              <a:latin typeface="The Hand Black"/>
            </a:endParaRPr>
          </a:p>
        </p:txBody>
      </p:sp>
      <p:sp>
        <p:nvSpPr>
          <p:cNvPr id="106" name="PlaceHolder 10"/>
          <p:cNvSpPr>
            <a:spLocks noGrp="1"/>
          </p:cNvSpPr>
          <p:nvPr>
            <p:ph type="body"/>
          </p:nvPr>
        </p:nvSpPr>
        <p:spPr>
          <a:xfrm>
            <a:off x="631080" y="4754880"/>
            <a:ext cx="1481040" cy="740160"/>
          </a:xfrm>
          <a:prstGeom prst="rect">
            <a:avLst/>
          </a:prstGeom>
          <a:noFill/>
          <a:ln w="0">
            <a:noFill/>
          </a:ln>
        </p:spPr>
        <p:txBody>
          <a:bodyPr lIns="91440" rIns="91440" tIns="45720" bIns="45720" anchor="t">
            <a:noAutofit/>
          </a:bodyPr>
          <a:p>
            <a:pPr indent="0" algn="ctr" defTabSz="914400">
              <a:lnSpc>
                <a:spcPct val="100000"/>
              </a:lnSpc>
              <a:buNone/>
              <a:tabLst>
                <a:tab algn="l" pos="0"/>
              </a:tabLst>
            </a:pPr>
            <a:r>
              <a:rPr b="0" lang="it-IT" sz="2400" spc="-1" strike="noStrike">
                <a:solidFill>
                  <a:schemeClr val="dk1"/>
                </a:solidFill>
                <a:latin typeface="The Hand Black"/>
              </a:rPr>
              <a:t>Nome</a:t>
            </a:r>
            <a:endParaRPr b="0" lang="it-IT" sz="2400" spc="-1" strike="noStrike">
              <a:solidFill>
                <a:schemeClr val="dk1"/>
              </a:solidFill>
              <a:latin typeface="The Hand Black"/>
            </a:endParaRPr>
          </a:p>
          <a:p>
            <a:pPr indent="0" algn="ctr" defTabSz="914400">
              <a:lnSpc>
                <a:spcPct val="100000"/>
              </a:lnSpc>
              <a:buNone/>
              <a:tabLst>
                <a:tab algn="l" pos="0"/>
              </a:tabLst>
            </a:pPr>
            <a:r>
              <a:rPr b="0" lang="it-IT" sz="1800" spc="-1" strike="noStrike">
                <a:solidFill>
                  <a:schemeClr val="dk1"/>
                </a:solidFill>
                <a:latin typeface="The Hand Black"/>
              </a:rPr>
              <a:t>Titolo</a:t>
            </a:r>
            <a:endParaRPr b="0" lang="it-IT" sz="1800" spc="-1" strike="noStrike">
              <a:solidFill>
                <a:schemeClr val="dk1"/>
              </a:solidFill>
              <a:latin typeface="The Hand Black"/>
            </a:endParaRPr>
          </a:p>
        </p:txBody>
      </p:sp>
      <p:sp>
        <p:nvSpPr>
          <p:cNvPr id="107" name="PlaceHolder 11"/>
          <p:cNvSpPr>
            <a:spLocks noGrp="1"/>
          </p:cNvSpPr>
          <p:nvPr>
            <p:ph type="body"/>
          </p:nvPr>
        </p:nvSpPr>
        <p:spPr>
          <a:xfrm>
            <a:off x="2993040" y="4754880"/>
            <a:ext cx="1481040" cy="740160"/>
          </a:xfrm>
          <a:prstGeom prst="rect">
            <a:avLst/>
          </a:prstGeom>
          <a:noFill/>
          <a:ln w="0">
            <a:noFill/>
          </a:ln>
        </p:spPr>
        <p:txBody>
          <a:bodyPr lIns="91440" rIns="91440" tIns="45720" bIns="45720" anchor="t">
            <a:noAutofit/>
          </a:bodyPr>
          <a:p>
            <a:pPr indent="0" algn="ctr" defTabSz="914400">
              <a:lnSpc>
                <a:spcPct val="100000"/>
              </a:lnSpc>
              <a:buNone/>
              <a:tabLst>
                <a:tab algn="l" pos="0"/>
              </a:tabLst>
            </a:pPr>
            <a:r>
              <a:rPr b="0" lang="it-IT" sz="2400" spc="-1" strike="noStrike">
                <a:solidFill>
                  <a:schemeClr val="dk1"/>
                </a:solidFill>
                <a:latin typeface="The Hand Black"/>
              </a:rPr>
              <a:t>Nome</a:t>
            </a:r>
            <a:endParaRPr b="0" lang="it-IT" sz="2400" spc="-1" strike="noStrike">
              <a:solidFill>
                <a:schemeClr val="dk1"/>
              </a:solidFill>
              <a:latin typeface="The Hand Black"/>
            </a:endParaRPr>
          </a:p>
          <a:p>
            <a:pPr indent="0" algn="ctr" defTabSz="914400">
              <a:lnSpc>
                <a:spcPct val="100000"/>
              </a:lnSpc>
              <a:buNone/>
              <a:tabLst>
                <a:tab algn="l" pos="0"/>
              </a:tabLst>
            </a:pPr>
            <a:r>
              <a:rPr b="0" lang="it-IT" sz="1800" spc="-1" strike="noStrike">
                <a:solidFill>
                  <a:schemeClr val="dk1"/>
                </a:solidFill>
                <a:latin typeface="The Hand Black"/>
              </a:rPr>
              <a:t>Titolo</a:t>
            </a:r>
            <a:endParaRPr b="0" lang="it-IT" sz="1800" spc="-1" strike="noStrike">
              <a:solidFill>
                <a:schemeClr val="dk1"/>
              </a:solidFill>
              <a:latin typeface="The Hand Black"/>
            </a:endParaRPr>
          </a:p>
        </p:txBody>
      </p:sp>
      <p:sp>
        <p:nvSpPr>
          <p:cNvPr id="108" name="PlaceHolder 12"/>
          <p:cNvSpPr>
            <a:spLocks noGrp="1"/>
          </p:cNvSpPr>
          <p:nvPr>
            <p:ph type="body"/>
          </p:nvPr>
        </p:nvSpPr>
        <p:spPr>
          <a:xfrm>
            <a:off x="5355360" y="4754880"/>
            <a:ext cx="1481040" cy="740160"/>
          </a:xfrm>
          <a:prstGeom prst="rect">
            <a:avLst/>
          </a:prstGeom>
          <a:noFill/>
          <a:ln w="0">
            <a:noFill/>
          </a:ln>
        </p:spPr>
        <p:txBody>
          <a:bodyPr lIns="91440" rIns="91440" tIns="45720" bIns="45720" anchor="t">
            <a:noAutofit/>
          </a:bodyPr>
          <a:p>
            <a:pPr indent="0" algn="ctr" defTabSz="914400">
              <a:lnSpc>
                <a:spcPct val="100000"/>
              </a:lnSpc>
              <a:buNone/>
              <a:tabLst>
                <a:tab algn="l" pos="0"/>
              </a:tabLst>
            </a:pPr>
            <a:r>
              <a:rPr b="0" lang="it-IT" sz="2400" spc="-1" strike="noStrike">
                <a:solidFill>
                  <a:schemeClr val="dk1"/>
                </a:solidFill>
                <a:latin typeface="The Hand Black"/>
              </a:rPr>
              <a:t>Nome</a:t>
            </a:r>
            <a:endParaRPr b="0" lang="it-IT" sz="2400" spc="-1" strike="noStrike">
              <a:solidFill>
                <a:schemeClr val="dk1"/>
              </a:solidFill>
              <a:latin typeface="The Hand Black"/>
            </a:endParaRPr>
          </a:p>
          <a:p>
            <a:pPr indent="0" algn="ctr" defTabSz="914400">
              <a:lnSpc>
                <a:spcPct val="100000"/>
              </a:lnSpc>
              <a:buNone/>
              <a:tabLst>
                <a:tab algn="l" pos="0"/>
              </a:tabLst>
            </a:pPr>
            <a:r>
              <a:rPr b="0" lang="it-IT" sz="1800" spc="-1" strike="noStrike">
                <a:solidFill>
                  <a:schemeClr val="dk1"/>
                </a:solidFill>
                <a:latin typeface="The Hand Black"/>
              </a:rPr>
              <a:t>Titolo</a:t>
            </a:r>
            <a:endParaRPr b="0" lang="it-IT" sz="1800" spc="-1" strike="noStrike">
              <a:solidFill>
                <a:schemeClr val="dk1"/>
              </a:solidFill>
              <a:latin typeface="The Hand Black"/>
            </a:endParaRPr>
          </a:p>
        </p:txBody>
      </p:sp>
      <p:sp>
        <p:nvSpPr>
          <p:cNvPr id="109" name="PlaceHolder 13"/>
          <p:cNvSpPr>
            <a:spLocks noGrp="1"/>
          </p:cNvSpPr>
          <p:nvPr>
            <p:ph type="body"/>
          </p:nvPr>
        </p:nvSpPr>
        <p:spPr>
          <a:xfrm>
            <a:off x="7717680" y="4754880"/>
            <a:ext cx="1481040" cy="740160"/>
          </a:xfrm>
          <a:prstGeom prst="rect">
            <a:avLst/>
          </a:prstGeom>
          <a:noFill/>
          <a:ln w="0">
            <a:noFill/>
          </a:ln>
        </p:spPr>
        <p:txBody>
          <a:bodyPr lIns="91440" rIns="91440" tIns="45720" bIns="45720" anchor="t">
            <a:noAutofit/>
          </a:bodyPr>
          <a:p>
            <a:pPr indent="0" algn="ctr" defTabSz="914400">
              <a:lnSpc>
                <a:spcPct val="100000"/>
              </a:lnSpc>
              <a:buNone/>
              <a:tabLst>
                <a:tab algn="l" pos="0"/>
              </a:tabLst>
            </a:pPr>
            <a:r>
              <a:rPr b="0" lang="it-IT" sz="2400" spc="-1" strike="noStrike">
                <a:solidFill>
                  <a:schemeClr val="dk1"/>
                </a:solidFill>
                <a:latin typeface="The Hand Black"/>
              </a:rPr>
              <a:t>Nome</a:t>
            </a:r>
            <a:endParaRPr b="0" lang="it-IT" sz="2400" spc="-1" strike="noStrike">
              <a:solidFill>
                <a:schemeClr val="dk1"/>
              </a:solidFill>
              <a:latin typeface="The Hand Black"/>
            </a:endParaRPr>
          </a:p>
          <a:p>
            <a:pPr indent="0" algn="ctr" defTabSz="914400">
              <a:lnSpc>
                <a:spcPct val="100000"/>
              </a:lnSpc>
              <a:buNone/>
              <a:tabLst>
                <a:tab algn="l" pos="0"/>
              </a:tabLst>
            </a:pPr>
            <a:r>
              <a:rPr b="0" lang="it-IT" sz="1800" spc="-1" strike="noStrike">
                <a:solidFill>
                  <a:schemeClr val="dk1"/>
                </a:solidFill>
                <a:latin typeface="The Hand Black"/>
              </a:rPr>
              <a:t>Titolo</a:t>
            </a:r>
            <a:endParaRPr b="0" lang="it-IT" sz="1800" spc="-1" strike="noStrike">
              <a:solidFill>
                <a:schemeClr val="dk1"/>
              </a:solidFill>
              <a:latin typeface="The Hand Black"/>
            </a:endParaRPr>
          </a:p>
        </p:txBody>
      </p:sp>
      <p:sp>
        <p:nvSpPr>
          <p:cNvPr id="110" name="PlaceHolder 14"/>
          <p:cNvSpPr>
            <a:spLocks noGrp="1"/>
          </p:cNvSpPr>
          <p:nvPr>
            <p:ph type="body"/>
          </p:nvPr>
        </p:nvSpPr>
        <p:spPr>
          <a:xfrm>
            <a:off x="10079640" y="4754880"/>
            <a:ext cx="1481040" cy="740160"/>
          </a:xfrm>
          <a:prstGeom prst="rect">
            <a:avLst/>
          </a:prstGeom>
          <a:noFill/>
          <a:ln w="0">
            <a:noFill/>
          </a:ln>
        </p:spPr>
        <p:txBody>
          <a:bodyPr lIns="91440" rIns="91440" tIns="45720" bIns="45720" anchor="t">
            <a:noAutofit/>
          </a:bodyPr>
          <a:p>
            <a:pPr indent="0" algn="ctr" defTabSz="914400">
              <a:lnSpc>
                <a:spcPct val="100000"/>
              </a:lnSpc>
              <a:buNone/>
              <a:tabLst>
                <a:tab algn="l" pos="0"/>
              </a:tabLst>
            </a:pPr>
            <a:r>
              <a:rPr b="0" lang="it-IT" sz="2400" spc="-1" strike="noStrike">
                <a:solidFill>
                  <a:schemeClr val="dk1"/>
                </a:solidFill>
                <a:latin typeface="The Hand Black"/>
              </a:rPr>
              <a:t>Nome</a:t>
            </a:r>
            <a:endParaRPr b="0" lang="it-IT" sz="2400" spc="-1" strike="noStrike">
              <a:solidFill>
                <a:schemeClr val="dk1"/>
              </a:solidFill>
              <a:latin typeface="The Hand Black"/>
            </a:endParaRPr>
          </a:p>
          <a:p>
            <a:pPr indent="0" algn="ctr" defTabSz="914400">
              <a:lnSpc>
                <a:spcPct val="100000"/>
              </a:lnSpc>
              <a:buNone/>
              <a:tabLst>
                <a:tab algn="l" pos="0"/>
              </a:tabLst>
            </a:pPr>
            <a:r>
              <a:rPr b="0" lang="it-IT" sz="1800" spc="-1" strike="noStrike">
                <a:solidFill>
                  <a:schemeClr val="dk1"/>
                </a:solidFill>
                <a:latin typeface="The Hand Black"/>
              </a:rPr>
              <a:t>Titolo</a:t>
            </a:r>
            <a:endParaRPr b="0" lang="it-IT" sz="1800" spc="-1" strike="noStrike">
              <a:solidFill>
                <a:schemeClr val="dk1"/>
              </a:solidFill>
              <a:latin typeface="The Hand Black"/>
            </a:endParaRPr>
          </a:p>
        </p:txBody>
      </p:sp>
    </p:spTree>
  </p:cSld>
  <p:clrMap bg1="lt1" bg2="lt2" tx1="dk1" tx2="dk2" accent1="accent1" accent2="accent2" accent3="accent3" accent4="accent4" accent5="accent5" accent6="accent6" hlink="hlink" folHlink="folHlink"/>
  <p:sldLayoutIdLst>
    <p:sldLayoutId id="2147483675" r:id="rId2"/>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1" name="PlaceHolder 1"/>
          <p:cNvSpPr>
            <a:spLocks noGrp="1"/>
          </p:cNvSpPr>
          <p:nvPr>
            <p:ph type="title"/>
          </p:nvPr>
        </p:nvSpPr>
        <p:spPr>
          <a:xfrm>
            <a:off x="838080" y="365040"/>
            <a:ext cx="10515240" cy="132552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Fare clic per modificare lo stile del titolo dello schema</a:t>
            </a:r>
            <a:endParaRPr b="0" lang="it-IT" sz="7200" spc="-1" strike="noStrike">
              <a:solidFill>
                <a:schemeClr val="dk1"/>
              </a:solidFill>
              <a:latin typeface="The Hand Black"/>
            </a:endParaRPr>
          </a:p>
        </p:txBody>
      </p:sp>
      <p:sp>
        <p:nvSpPr>
          <p:cNvPr id="112" name="PlaceHolder 2"/>
          <p:cNvSpPr>
            <a:spLocks noGrp="1"/>
          </p:cNvSpPr>
          <p:nvPr>
            <p:ph type="body"/>
          </p:nvPr>
        </p:nvSpPr>
        <p:spPr>
          <a:xfrm>
            <a:off x="841320" y="2304360"/>
            <a:ext cx="10515240" cy="3876840"/>
          </a:xfrm>
          <a:prstGeom prst="rect">
            <a:avLst/>
          </a:prstGeom>
          <a:noFill/>
          <a:ln w="0">
            <a:noFill/>
          </a:ln>
        </p:spPr>
        <p:txBody>
          <a:bodyPr lIns="91440" rIns="91440" tIns="45720" bIns="45720" anchor="t">
            <a:normAutofit/>
          </a:bodyPr>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Fare clic per modificare gli stili del testo dello schema</a:t>
            </a:r>
            <a:endParaRPr b="0" lang="it-IT" sz="2800" spc="-1" strike="noStrike">
              <a:solidFill>
                <a:schemeClr val="dk1"/>
              </a:solidFill>
              <a:latin typeface="The Hand Black"/>
            </a:endParaRPr>
          </a:p>
          <a:p>
            <a:pPr lvl="1" marL="685800" indent="-228600" defTabSz="914400">
              <a:lnSpc>
                <a:spcPct val="110000"/>
              </a:lnSpc>
              <a:spcBef>
                <a:spcPts val="499"/>
              </a:spcBef>
              <a:buClr>
                <a:srgbClr val="000000"/>
              </a:buClr>
              <a:buFont typeface="Arial"/>
              <a:buChar char="•"/>
            </a:pPr>
            <a:r>
              <a:rPr b="0" lang="it-IT" sz="2400" spc="-1" strike="noStrike">
                <a:solidFill>
                  <a:schemeClr val="dk1"/>
                </a:solidFill>
                <a:latin typeface="The Hand Black"/>
              </a:rPr>
              <a:t>Secondo livello</a:t>
            </a:r>
            <a:endParaRPr b="0" lang="it-IT" sz="2400" spc="-1" strike="noStrike">
              <a:solidFill>
                <a:schemeClr val="dk1"/>
              </a:solidFill>
              <a:latin typeface="The Hand Black"/>
            </a:endParaRPr>
          </a:p>
          <a:p>
            <a:pPr lvl="2" marL="1143000" indent="-228600" defTabSz="914400">
              <a:lnSpc>
                <a:spcPct val="110000"/>
              </a:lnSpc>
              <a:spcBef>
                <a:spcPts val="499"/>
              </a:spcBef>
              <a:buClr>
                <a:srgbClr val="000000"/>
              </a:buClr>
              <a:buFont typeface="Arial"/>
              <a:buChar char="•"/>
            </a:pPr>
            <a:r>
              <a:rPr b="0" lang="it-IT" sz="2000" spc="-1" strike="noStrike">
                <a:solidFill>
                  <a:schemeClr val="dk1"/>
                </a:solidFill>
                <a:latin typeface="The Hand Black"/>
              </a:rPr>
              <a:t>Terzo livello</a:t>
            </a:r>
            <a:endParaRPr b="0" lang="it-IT" sz="2000" spc="-1" strike="noStrike">
              <a:solidFill>
                <a:schemeClr val="dk1"/>
              </a:solidFill>
              <a:latin typeface="The Hand Black"/>
            </a:endParaRPr>
          </a:p>
          <a:p>
            <a:pPr lvl="3" marL="16002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Quarto livello</a:t>
            </a:r>
            <a:endParaRPr b="0" lang="it-IT" sz="1800" spc="-1" strike="noStrike">
              <a:solidFill>
                <a:schemeClr val="dk1"/>
              </a:solidFill>
              <a:latin typeface="The Hand Black"/>
            </a:endParaRPr>
          </a:p>
          <a:p>
            <a:pPr lvl="4" marL="20574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Quinto livello</a:t>
            </a:r>
            <a:endParaRPr b="0" lang="it-IT" sz="1800" spc="-1" strike="noStrike">
              <a:solidFill>
                <a:schemeClr val="dk1"/>
              </a:solidFill>
              <a:latin typeface="The Hand Black"/>
            </a:endParaRPr>
          </a:p>
        </p:txBody>
      </p:sp>
      <p:sp>
        <p:nvSpPr>
          <p:cNvPr id="113" name="PlaceHolder 3"/>
          <p:cNvSpPr>
            <a:spLocks noGrp="1"/>
          </p:cNvSpPr>
          <p:nvPr>
            <p:ph type="dt" idx="32"/>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114" name="PlaceHolder 4"/>
          <p:cNvSpPr>
            <a:spLocks noGrp="1"/>
          </p:cNvSpPr>
          <p:nvPr>
            <p:ph type="ftr" idx="33"/>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115" name="PlaceHolder 5"/>
          <p:cNvSpPr>
            <a:spLocks noGrp="1"/>
          </p:cNvSpPr>
          <p:nvPr>
            <p:ph type="sldNum" idx="34"/>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5E7E0044-B3A5-4E89-AD47-F5967236BB09}"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116" name="Rettangolo 6"/>
          <p:cNvSpPr/>
          <p:nvPr/>
        </p:nvSpPr>
        <p:spPr>
          <a:xfrm flipV="1">
            <a:off x="648360" y="2067120"/>
            <a:ext cx="10899720" cy="18000"/>
          </a:xfrm>
          <a:custGeom>
            <a:avLst/>
            <a:gdLst>
              <a:gd name="textAreaLeft" fmla="*/ 0 w 10899720"/>
              <a:gd name="textAreaRight" fmla="*/ 10900080 w 10899720"/>
              <a:gd name="textAreaTop" fmla="*/ 360 h 18000"/>
              <a:gd name="textAreaBottom" fmla="*/ 18720 h 18000"/>
            </a:gdLst>
            <a:ahLst/>
            <a:rect l="textAreaLeft" t="textAreaTop" r="textAreaRight" b="textAreaBottom"/>
            <a:pathLst>
              <a:path fill="none" w="10900219" h="18288">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stroke="0" w="10900219" h="18288">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rgbClr val="e4650e"/>
            </a:solidFill>
            <a:round/>
          </a:ln>
        </p:spPr>
        <p:style>
          <a:lnRef idx="2">
            <a:schemeClr val="accent1">
              <a:shade val="50000"/>
            </a:schemeClr>
          </a:lnRef>
          <a:fillRef idx="1">
            <a:schemeClr val="accent1"/>
          </a:fillRef>
          <a:effectRef idx="0">
            <a:schemeClr val="accent1"/>
          </a:effectRef>
          <a:fontRef idx="minor"/>
        </p:style>
        <p:txBody>
          <a:bodyPr lIns="90000" rIns="90000" tIns="-26640" bIns="-26640" anchor="ctr">
            <a:noAutofit/>
          </a:bodyPr>
          <a:p>
            <a:pPr algn="ctr" defTabSz="914400">
              <a:lnSpc>
                <a:spcPct val="100000"/>
              </a:lnSpc>
            </a:pPr>
            <a:endParaRPr b="0" lang="it-IT" sz="1800" spc="-1" strike="noStrike">
              <a:solidFill>
                <a:schemeClr val="lt1"/>
              </a:solidFill>
              <a:latin typeface="The Hand Black"/>
            </a:endParaRPr>
          </a:p>
        </p:txBody>
      </p:sp>
    </p:spTree>
  </p:cSld>
  <p:clrMap bg1="lt1" bg2="lt2" tx1="dk1" tx2="dk2" accent1="accent1" accent2="accent2" accent3="accent3" accent4="accent4" accent5="accent5" accent6="accent6" hlink="hlink" folHlink="folHlink"/>
  <p:sldLayoutIdLst>
    <p:sldLayoutId id="2147483677" r:id="rId2"/>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Fare clic per modificare lo stile del titolo dello schema</a:t>
            </a:r>
            <a:endParaRPr b="0" lang="it-IT" sz="7200" spc="-1" strike="noStrike">
              <a:solidFill>
                <a:schemeClr val="dk1"/>
              </a:solidFill>
              <a:latin typeface="The Hand Black"/>
            </a:endParaRPr>
          </a:p>
        </p:txBody>
      </p:sp>
      <p:sp>
        <p:nvSpPr>
          <p:cNvPr id="120" name="PlaceHolder 2"/>
          <p:cNvSpPr>
            <a:spLocks noGrp="1"/>
          </p:cNvSpPr>
          <p:nvPr>
            <p:ph type="body"/>
          </p:nvPr>
        </p:nvSpPr>
        <p:spPr>
          <a:xfrm>
            <a:off x="838080" y="2304360"/>
            <a:ext cx="5181120" cy="3876840"/>
          </a:xfrm>
          <a:prstGeom prst="rect">
            <a:avLst/>
          </a:prstGeom>
          <a:noFill/>
          <a:ln w="0">
            <a:noFill/>
          </a:ln>
        </p:spPr>
        <p:txBody>
          <a:bodyPr lIns="91440" rIns="91440" tIns="45720" bIns="45720" anchor="t">
            <a:normAutofit/>
          </a:bodyPr>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Fare clic per modificare gli stili del testo dello schema</a:t>
            </a:r>
            <a:endParaRPr b="0" lang="it-IT" sz="2800" spc="-1" strike="noStrike">
              <a:solidFill>
                <a:schemeClr val="dk1"/>
              </a:solidFill>
              <a:latin typeface="The Hand Black"/>
            </a:endParaRPr>
          </a:p>
          <a:p>
            <a:pPr lvl="1" marL="685800" indent="-228600" defTabSz="914400">
              <a:lnSpc>
                <a:spcPct val="110000"/>
              </a:lnSpc>
              <a:spcBef>
                <a:spcPts val="499"/>
              </a:spcBef>
              <a:buClr>
                <a:srgbClr val="000000"/>
              </a:buClr>
              <a:buFont typeface="Arial"/>
              <a:buChar char="•"/>
            </a:pPr>
            <a:r>
              <a:rPr b="0" lang="it-IT" sz="2400" spc="-1" strike="noStrike">
                <a:solidFill>
                  <a:schemeClr val="dk1"/>
                </a:solidFill>
                <a:latin typeface="The Hand Black"/>
              </a:rPr>
              <a:t>Secondo livello</a:t>
            </a:r>
            <a:endParaRPr b="0" lang="it-IT" sz="2400" spc="-1" strike="noStrike">
              <a:solidFill>
                <a:schemeClr val="dk1"/>
              </a:solidFill>
              <a:latin typeface="The Hand Black"/>
            </a:endParaRPr>
          </a:p>
          <a:p>
            <a:pPr lvl="2" marL="1143000" indent="-228600" defTabSz="914400">
              <a:lnSpc>
                <a:spcPct val="110000"/>
              </a:lnSpc>
              <a:spcBef>
                <a:spcPts val="499"/>
              </a:spcBef>
              <a:buClr>
                <a:srgbClr val="000000"/>
              </a:buClr>
              <a:buFont typeface="Arial"/>
              <a:buChar char="•"/>
            </a:pPr>
            <a:r>
              <a:rPr b="0" lang="it-IT" sz="2000" spc="-1" strike="noStrike">
                <a:solidFill>
                  <a:schemeClr val="dk1"/>
                </a:solidFill>
                <a:latin typeface="The Hand Black"/>
              </a:rPr>
              <a:t>Terzo livello</a:t>
            </a:r>
            <a:endParaRPr b="0" lang="it-IT" sz="2000" spc="-1" strike="noStrike">
              <a:solidFill>
                <a:schemeClr val="dk1"/>
              </a:solidFill>
              <a:latin typeface="The Hand Black"/>
            </a:endParaRPr>
          </a:p>
          <a:p>
            <a:pPr lvl="3" marL="16002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Quarto livello</a:t>
            </a:r>
            <a:endParaRPr b="0" lang="it-IT" sz="1800" spc="-1" strike="noStrike">
              <a:solidFill>
                <a:schemeClr val="dk1"/>
              </a:solidFill>
              <a:latin typeface="The Hand Black"/>
            </a:endParaRPr>
          </a:p>
          <a:p>
            <a:pPr lvl="4" marL="20574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Quinto livello</a:t>
            </a:r>
            <a:endParaRPr b="0" lang="it-IT" sz="1800" spc="-1" strike="noStrike">
              <a:solidFill>
                <a:schemeClr val="dk1"/>
              </a:solidFill>
              <a:latin typeface="The Hand Black"/>
            </a:endParaRPr>
          </a:p>
        </p:txBody>
      </p:sp>
      <p:sp>
        <p:nvSpPr>
          <p:cNvPr id="121" name="PlaceHolder 3"/>
          <p:cNvSpPr>
            <a:spLocks noGrp="1"/>
          </p:cNvSpPr>
          <p:nvPr>
            <p:ph type="body"/>
          </p:nvPr>
        </p:nvSpPr>
        <p:spPr>
          <a:xfrm>
            <a:off x="6172200" y="2304360"/>
            <a:ext cx="5181120" cy="3876840"/>
          </a:xfrm>
          <a:prstGeom prst="rect">
            <a:avLst/>
          </a:prstGeom>
          <a:noFill/>
          <a:ln w="0">
            <a:noFill/>
          </a:ln>
        </p:spPr>
        <p:txBody>
          <a:bodyPr lIns="91440" rIns="91440" tIns="45720" bIns="45720" anchor="t">
            <a:normAutofit/>
          </a:bodyPr>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Fare clic per modificare gli stili del testo dello schema</a:t>
            </a:r>
            <a:endParaRPr b="0" lang="it-IT" sz="2800" spc="-1" strike="noStrike">
              <a:solidFill>
                <a:schemeClr val="dk1"/>
              </a:solidFill>
              <a:latin typeface="The Hand Black"/>
            </a:endParaRPr>
          </a:p>
          <a:p>
            <a:pPr lvl="1" marL="685800" indent="-228600" defTabSz="914400">
              <a:lnSpc>
                <a:spcPct val="110000"/>
              </a:lnSpc>
              <a:spcBef>
                <a:spcPts val="499"/>
              </a:spcBef>
              <a:buClr>
                <a:srgbClr val="000000"/>
              </a:buClr>
              <a:buFont typeface="Arial"/>
              <a:buChar char="•"/>
            </a:pPr>
            <a:r>
              <a:rPr b="0" lang="it-IT" sz="2400" spc="-1" strike="noStrike">
                <a:solidFill>
                  <a:schemeClr val="dk1"/>
                </a:solidFill>
                <a:latin typeface="The Hand Black"/>
              </a:rPr>
              <a:t>Secondo livello</a:t>
            </a:r>
            <a:endParaRPr b="0" lang="it-IT" sz="2400" spc="-1" strike="noStrike">
              <a:solidFill>
                <a:schemeClr val="dk1"/>
              </a:solidFill>
              <a:latin typeface="The Hand Black"/>
            </a:endParaRPr>
          </a:p>
          <a:p>
            <a:pPr lvl="2" marL="1143000" indent="-228600" defTabSz="914400">
              <a:lnSpc>
                <a:spcPct val="110000"/>
              </a:lnSpc>
              <a:spcBef>
                <a:spcPts val="499"/>
              </a:spcBef>
              <a:buClr>
                <a:srgbClr val="000000"/>
              </a:buClr>
              <a:buFont typeface="Arial"/>
              <a:buChar char="•"/>
            </a:pPr>
            <a:r>
              <a:rPr b="0" lang="it-IT" sz="2000" spc="-1" strike="noStrike">
                <a:solidFill>
                  <a:schemeClr val="dk1"/>
                </a:solidFill>
                <a:latin typeface="The Hand Black"/>
              </a:rPr>
              <a:t>Terzo livello</a:t>
            </a:r>
            <a:endParaRPr b="0" lang="it-IT" sz="2000" spc="-1" strike="noStrike">
              <a:solidFill>
                <a:schemeClr val="dk1"/>
              </a:solidFill>
              <a:latin typeface="The Hand Black"/>
            </a:endParaRPr>
          </a:p>
          <a:p>
            <a:pPr lvl="3" marL="16002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Quarto livello</a:t>
            </a:r>
            <a:endParaRPr b="0" lang="it-IT" sz="1800" spc="-1" strike="noStrike">
              <a:solidFill>
                <a:schemeClr val="dk1"/>
              </a:solidFill>
              <a:latin typeface="The Hand Black"/>
            </a:endParaRPr>
          </a:p>
          <a:p>
            <a:pPr lvl="4" marL="20574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Quinto livello</a:t>
            </a:r>
            <a:endParaRPr b="0" lang="it-IT" sz="1800" spc="-1" strike="noStrike">
              <a:solidFill>
                <a:schemeClr val="dk1"/>
              </a:solidFill>
              <a:latin typeface="The Hand Black"/>
            </a:endParaRPr>
          </a:p>
        </p:txBody>
      </p:sp>
      <p:sp>
        <p:nvSpPr>
          <p:cNvPr id="122" name="PlaceHolder 4"/>
          <p:cNvSpPr>
            <a:spLocks noGrp="1"/>
          </p:cNvSpPr>
          <p:nvPr>
            <p:ph type="dt" idx="35"/>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123" name="PlaceHolder 5"/>
          <p:cNvSpPr>
            <a:spLocks noGrp="1"/>
          </p:cNvSpPr>
          <p:nvPr>
            <p:ph type="ftr" idx="36"/>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124" name="PlaceHolder 6"/>
          <p:cNvSpPr>
            <a:spLocks noGrp="1"/>
          </p:cNvSpPr>
          <p:nvPr>
            <p:ph type="sldNum" idx="37"/>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FA07C4C7-D848-4076-906E-504A6B087F5A}"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125" name="Rettangolo 7"/>
          <p:cNvSpPr/>
          <p:nvPr/>
        </p:nvSpPr>
        <p:spPr>
          <a:xfrm flipV="1">
            <a:off x="648360" y="2067120"/>
            <a:ext cx="10899720" cy="18000"/>
          </a:xfrm>
          <a:custGeom>
            <a:avLst/>
            <a:gdLst>
              <a:gd name="textAreaLeft" fmla="*/ 0 w 10899720"/>
              <a:gd name="textAreaRight" fmla="*/ 10900080 w 10899720"/>
              <a:gd name="textAreaTop" fmla="*/ 360 h 18000"/>
              <a:gd name="textAreaBottom" fmla="*/ 18720 h 18000"/>
            </a:gdLst>
            <a:ahLst/>
            <a:rect l="textAreaLeft" t="textAreaTop" r="textAreaRight" b="textAreaBottom"/>
            <a:pathLst>
              <a:path fill="none" w="10900219" h="18288">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stroke="0" w="10900219" h="18288">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rgbClr val="e4650e"/>
            </a:solidFill>
            <a:round/>
          </a:ln>
        </p:spPr>
        <p:style>
          <a:lnRef idx="2">
            <a:schemeClr val="accent1">
              <a:shade val="50000"/>
            </a:schemeClr>
          </a:lnRef>
          <a:fillRef idx="1">
            <a:schemeClr val="accent1"/>
          </a:fillRef>
          <a:effectRef idx="0">
            <a:schemeClr val="accent1"/>
          </a:effectRef>
          <a:fontRef idx="minor"/>
        </p:style>
        <p:txBody>
          <a:bodyPr lIns="90000" rIns="90000" tIns="-26640" bIns="-26640" anchor="ctr">
            <a:noAutofit/>
          </a:bodyPr>
          <a:p>
            <a:pPr algn="ctr" defTabSz="914400">
              <a:lnSpc>
                <a:spcPct val="100000"/>
              </a:lnSpc>
            </a:pPr>
            <a:endParaRPr b="0" lang="it-IT" sz="1800" spc="-1" strike="noStrike">
              <a:solidFill>
                <a:schemeClr val="lt1"/>
              </a:solidFill>
              <a:latin typeface="The Hand Black"/>
            </a:endParaRPr>
          </a:p>
        </p:txBody>
      </p:sp>
    </p:spTree>
  </p:cSld>
  <p:clrMap bg1="lt1" bg2="lt2" tx1="dk1" tx2="dk2" accent1="accent1" accent2="accent2" accent3="accent3" accent4="accent4" accent5="accent5" accent6="accent6" hlink="hlink" folHlink="folHlink"/>
  <p:sldLayoutIdLst>
    <p:sldLayoutId id="214748367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839880" y="365040"/>
            <a:ext cx="10515240" cy="132516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Fare clic per modificare lo stile del titolo dello schema</a:t>
            </a:r>
            <a:endParaRPr b="0" lang="it-IT" sz="7200" spc="-1" strike="noStrike">
              <a:solidFill>
                <a:schemeClr val="dk1"/>
              </a:solidFill>
              <a:latin typeface="The Hand Black"/>
            </a:endParaRPr>
          </a:p>
        </p:txBody>
      </p:sp>
      <p:sp>
        <p:nvSpPr>
          <p:cNvPr id="7" name="PlaceHolder 2"/>
          <p:cNvSpPr>
            <a:spLocks noGrp="1"/>
          </p:cNvSpPr>
          <p:nvPr>
            <p:ph type="body"/>
          </p:nvPr>
        </p:nvSpPr>
        <p:spPr>
          <a:xfrm>
            <a:off x="839880" y="2578680"/>
            <a:ext cx="5157360" cy="823680"/>
          </a:xfrm>
          <a:prstGeom prst="rect">
            <a:avLst/>
          </a:prstGeom>
          <a:noFill/>
          <a:ln w="0">
            <a:noFill/>
          </a:ln>
        </p:spPr>
        <p:txBody>
          <a:bodyPr lIns="91440" rIns="91440" tIns="45720" bIns="45720" anchor="b">
            <a:normAutofit fontScale="62281" lnSpcReduction="10000"/>
          </a:bodyPr>
          <a:p>
            <a:pPr indent="0" defTabSz="914400">
              <a:lnSpc>
                <a:spcPct val="100000"/>
              </a:lnSpc>
              <a:spcBef>
                <a:spcPts val="1001"/>
              </a:spcBef>
              <a:buNone/>
              <a:tabLst>
                <a:tab algn="l" pos="0"/>
              </a:tabLst>
            </a:pPr>
            <a:r>
              <a:rPr b="0" lang="it-IT" sz="4400" spc="-1" strike="noStrike">
                <a:solidFill>
                  <a:schemeClr val="dk1"/>
                </a:solidFill>
                <a:latin typeface="The Hand Black"/>
              </a:rPr>
              <a:t>Fare clic per modificare gli stili del testo dello schema</a:t>
            </a:r>
            <a:endParaRPr b="0" lang="it-IT" sz="4400" spc="-1" strike="noStrike">
              <a:solidFill>
                <a:schemeClr val="dk1"/>
              </a:solidFill>
              <a:latin typeface="The Hand Black"/>
            </a:endParaRPr>
          </a:p>
        </p:txBody>
      </p:sp>
      <p:sp>
        <p:nvSpPr>
          <p:cNvPr id="8" name="PlaceHolder 3"/>
          <p:cNvSpPr>
            <a:spLocks noGrp="1"/>
          </p:cNvSpPr>
          <p:nvPr>
            <p:ph type="body"/>
          </p:nvPr>
        </p:nvSpPr>
        <p:spPr>
          <a:xfrm>
            <a:off x="839880" y="3618000"/>
            <a:ext cx="5157360" cy="2572200"/>
          </a:xfrm>
          <a:prstGeom prst="rect">
            <a:avLst/>
          </a:prstGeom>
          <a:noFill/>
          <a:ln w="0">
            <a:noFill/>
          </a:ln>
        </p:spPr>
        <p:txBody>
          <a:bodyPr lIns="91440" rIns="91440" tIns="45720" bIns="45720" anchor="t">
            <a:normAutofit/>
          </a:bodyPr>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Fare clic per modificare gli stili del testo dello schema</a:t>
            </a:r>
            <a:endParaRPr b="0" lang="it-IT" sz="2400" spc="-1" strike="noStrike">
              <a:solidFill>
                <a:schemeClr val="dk1"/>
              </a:solidFill>
              <a:latin typeface="The Hand Black"/>
            </a:endParaRPr>
          </a:p>
          <a:p>
            <a:pPr lvl="1" marL="685800" indent="-228600" defTabSz="914400">
              <a:lnSpc>
                <a:spcPct val="110000"/>
              </a:lnSpc>
              <a:spcBef>
                <a:spcPts val="499"/>
              </a:spcBef>
              <a:buClr>
                <a:srgbClr val="000000"/>
              </a:buClr>
              <a:buFont typeface="Arial"/>
              <a:buChar char="•"/>
            </a:pPr>
            <a:r>
              <a:rPr b="0" lang="it-IT" sz="2000" spc="-1" strike="noStrike">
                <a:solidFill>
                  <a:schemeClr val="dk1"/>
                </a:solidFill>
                <a:latin typeface="The Hand Black"/>
              </a:rPr>
              <a:t>Secondo livello</a:t>
            </a:r>
            <a:endParaRPr b="0" lang="it-IT" sz="2000" spc="-1" strike="noStrike">
              <a:solidFill>
                <a:schemeClr val="dk1"/>
              </a:solidFill>
              <a:latin typeface="The Hand Black"/>
            </a:endParaRPr>
          </a:p>
          <a:p>
            <a:pPr lvl="2" marL="11430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Terzo livello</a:t>
            </a:r>
            <a:endParaRPr b="0" lang="it-IT" sz="1800" spc="-1" strike="noStrike">
              <a:solidFill>
                <a:schemeClr val="dk1"/>
              </a:solidFill>
              <a:latin typeface="The Hand Black"/>
            </a:endParaRPr>
          </a:p>
          <a:p>
            <a:pPr lvl="3" marL="1600200" indent="-228600" defTabSz="914400">
              <a:lnSpc>
                <a:spcPct val="110000"/>
              </a:lnSpc>
              <a:spcBef>
                <a:spcPts val="499"/>
              </a:spcBef>
              <a:buClr>
                <a:srgbClr val="000000"/>
              </a:buClr>
              <a:buFont typeface="Arial"/>
              <a:buChar char="•"/>
            </a:pPr>
            <a:r>
              <a:rPr b="0" lang="it-IT" sz="1600" spc="-1" strike="noStrike">
                <a:solidFill>
                  <a:schemeClr val="dk1"/>
                </a:solidFill>
                <a:latin typeface="The Hand Black"/>
              </a:rPr>
              <a:t>Quarto livello</a:t>
            </a:r>
            <a:endParaRPr b="0" lang="it-IT" sz="1600" spc="-1" strike="noStrike">
              <a:solidFill>
                <a:schemeClr val="dk1"/>
              </a:solidFill>
              <a:latin typeface="The Hand Black"/>
            </a:endParaRPr>
          </a:p>
          <a:p>
            <a:pPr lvl="4" marL="2057400" indent="-228600" defTabSz="914400">
              <a:lnSpc>
                <a:spcPct val="110000"/>
              </a:lnSpc>
              <a:spcBef>
                <a:spcPts val="499"/>
              </a:spcBef>
              <a:buClr>
                <a:srgbClr val="000000"/>
              </a:buClr>
              <a:buFont typeface="Arial"/>
              <a:buChar char="•"/>
            </a:pPr>
            <a:r>
              <a:rPr b="0" lang="it-IT" sz="1600" spc="-1" strike="noStrike">
                <a:solidFill>
                  <a:schemeClr val="dk1"/>
                </a:solidFill>
                <a:latin typeface="The Hand Black"/>
              </a:rPr>
              <a:t>Quinto livello</a:t>
            </a:r>
            <a:endParaRPr b="0" lang="it-IT" sz="1600" spc="-1" strike="noStrike">
              <a:solidFill>
                <a:schemeClr val="dk1"/>
              </a:solidFill>
              <a:latin typeface="The Hand Black"/>
            </a:endParaRPr>
          </a:p>
        </p:txBody>
      </p:sp>
      <p:sp>
        <p:nvSpPr>
          <p:cNvPr id="9" name="PlaceHolder 4"/>
          <p:cNvSpPr>
            <a:spLocks noGrp="1"/>
          </p:cNvSpPr>
          <p:nvPr>
            <p:ph type="body"/>
          </p:nvPr>
        </p:nvSpPr>
        <p:spPr>
          <a:xfrm>
            <a:off x="6172200" y="2578680"/>
            <a:ext cx="5182920" cy="823680"/>
          </a:xfrm>
          <a:prstGeom prst="rect">
            <a:avLst/>
          </a:prstGeom>
          <a:noFill/>
          <a:ln w="0">
            <a:noFill/>
          </a:ln>
        </p:spPr>
        <p:txBody>
          <a:bodyPr lIns="91440" rIns="91440" tIns="45720" bIns="45720" anchor="b">
            <a:normAutofit fontScale="62281" lnSpcReduction="10000"/>
          </a:bodyPr>
          <a:p>
            <a:pPr indent="0" defTabSz="914400">
              <a:lnSpc>
                <a:spcPct val="100000"/>
              </a:lnSpc>
              <a:spcBef>
                <a:spcPts val="1001"/>
              </a:spcBef>
              <a:buNone/>
              <a:tabLst>
                <a:tab algn="l" pos="0"/>
              </a:tabLst>
            </a:pPr>
            <a:r>
              <a:rPr b="0" lang="it-IT" sz="4400" spc="-1" strike="noStrike">
                <a:solidFill>
                  <a:schemeClr val="dk1"/>
                </a:solidFill>
                <a:latin typeface="The Hand Black"/>
              </a:rPr>
              <a:t>Fare clic per modificare gli stili del testo dello schema</a:t>
            </a:r>
            <a:endParaRPr b="0" lang="it-IT" sz="4400" spc="-1" strike="noStrike">
              <a:solidFill>
                <a:schemeClr val="dk1"/>
              </a:solidFill>
              <a:latin typeface="The Hand Black"/>
            </a:endParaRPr>
          </a:p>
        </p:txBody>
      </p:sp>
      <p:sp>
        <p:nvSpPr>
          <p:cNvPr id="10" name="PlaceHolder 5"/>
          <p:cNvSpPr>
            <a:spLocks noGrp="1"/>
          </p:cNvSpPr>
          <p:nvPr>
            <p:ph type="body"/>
          </p:nvPr>
        </p:nvSpPr>
        <p:spPr>
          <a:xfrm>
            <a:off x="6172200" y="3618000"/>
            <a:ext cx="5182920" cy="2572200"/>
          </a:xfrm>
          <a:prstGeom prst="rect">
            <a:avLst/>
          </a:prstGeom>
          <a:noFill/>
          <a:ln w="0">
            <a:noFill/>
          </a:ln>
        </p:spPr>
        <p:txBody>
          <a:bodyPr lIns="91440" rIns="91440" tIns="45720" bIns="45720" anchor="t">
            <a:normAutofit/>
          </a:bodyPr>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Fare clic per modificare gli stili del testo dello schema</a:t>
            </a:r>
            <a:endParaRPr b="0" lang="it-IT" sz="2400" spc="-1" strike="noStrike">
              <a:solidFill>
                <a:schemeClr val="dk1"/>
              </a:solidFill>
              <a:latin typeface="The Hand Black"/>
            </a:endParaRPr>
          </a:p>
          <a:p>
            <a:pPr lvl="1" marL="685800" indent="-228600" defTabSz="914400">
              <a:lnSpc>
                <a:spcPct val="110000"/>
              </a:lnSpc>
              <a:spcBef>
                <a:spcPts val="499"/>
              </a:spcBef>
              <a:buClr>
                <a:srgbClr val="000000"/>
              </a:buClr>
              <a:buFont typeface="Arial"/>
              <a:buChar char="•"/>
            </a:pPr>
            <a:r>
              <a:rPr b="0" lang="it-IT" sz="2000" spc="-1" strike="noStrike">
                <a:solidFill>
                  <a:schemeClr val="dk1"/>
                </a:solidFill>
                <a:latin typeface="The Hand Black"/>
              </a:rPr>
              <a:t>Secondo livello</a:t>
            </a:r>
            <a:endParaRPr b="0" lang="it-IT" sz="2000" spc="-1" strike="noStrike">
              <a:solidFill>
                <a:schemeClr val="dk1"/>
              </a:solidFill>
              <a:latin typeface="The Hand Black"/>
            </a:endParaRPr>
          </a:p>
          <a:p>
            <a:pPr lvl="2" marL="1143000" indent="-228600" defTabSz="914400">
              <a:lnSpc>
                <a:spcPct val="110000"/>
              </a:lnSpc>
              <a:spcBef>
                <a:spcPts val="499"/>
              </a:spcBef>
              <a:buClr>
                <a:srgbClr val="000000"/>
              </a:buClr>
              <a:buFont typeface="Arial"/>
              <a:buChar char="•"/>
            </a:pPr>
            <a:r>
              <a:rPr b="0" lang="it-IT" sz="1800" spc="-1" strike="noStrike">
                <a:solidFill>
                  <a:schemeClr val="dk1"/>
                </a:solidFill>
                <a:latin typeface="The Hand Black"/>
              </a:rPr>
              <a:t>Terzo livello</a:t>
            </a:r>
            <a:endParaRPr b="0" lang="it-IT" sz="1800" spc="-1" strike="noStrike">
              <a:solidFill>
                <a:schemeClr val="dk1"/>
              </a:solidFill>
              <a:latin typeface="The Hand Black"/>
            </a:endParaRPr>
          </a:p>
          <a:p>
            <a:pPr lvl="3" marL="1600200" indent="-228600" defTabSz="914400">
              <a:lnSpc>
                <a:spcPct val="110000"/>
              </a:lnSpc>
              <a:spcBef>
                <a:spcPts val="499"/>
              </a:spcBef>
              <a:buClr>
                <a:srgbClr val="000000"/>
              </a:buClr>
              <a:buFont typeface="Arial"/>
              <a:buChar char="•"/>
            </a:pPr>
            <a:r>
              <a:rPr b="0" lang="it-IT" sz="1600" spc="-1" strike="noStrike">
                <a:solidFill>
                  <a:schemeClr val="dk1"/>
                </a:solidFill>
                <a:latin typeface="The Hand Black"/>
              </a:rPr>
              <a:t>Quarto livello</a:t>
            </a:r>
            <a:endParaRPr b="0" lang="it-IT" sz="1600" spc="-1" strike="noStrike">
              <a:solidFill>
                <a:schemeClr val="dk1"/>
              </a:solidFill>
              <a:latin typeface="The Hand Black"/>
            </a:endParaRPr>
          </a:p>
          <a:p>
            <a:pPr lvl="4" marL="2057400" indent="-228600" defTabSz="914400">
              <a:lnSpc>
                <a:spcPct val="110000"/>
              </a:lnSpc>
              <a:spcBef>
                <a:spcPts val="499"/>
              </a:spcBef>
              <a:buClr>
                <a:srgbClr val="000000"/>
              </a:buClr>
              <a:buFont typeface="Arial"/>
              <a:buChar char="•"/>
            </a:pPr>
            <a:r>
              <a:rPr b="0" lang="it-IT" sz="1600" spc="-1" strike="noStrike">
                <a:solidFill>
                  <a:schemeClr val="dk1"/>
                </a:solidFill>
                <a:latin typeface="The Hand Black"/>
              </a:rPr>
              <a:t>Quinto livello</a:t>
            </a:r>
            <a:endParaRPr b="0" lang="it-IT" sz="1600" spc="-1" strike="noStrike">
              <a:solidFill>
                <a:schemeClr val="dk1"/>
              </a:solidFill>
              <a:latin typeface="The Hand Black"/>
            </a:endParaRPr>
          </a:p>
        </p:txBody>
      </p:sp>
      <p:sp>
        <p:nvSpPr>
          <p:cNvPr id="11" name="PlaceHolder 6"/>
          <p:cNvSpPr>
            <a:spLocks noGrp="1"/>
          </p:cNvSpPr>
          <p:nvPr>
            <p:ph type="dt" idx="1"/>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12" name="PlaceHolder 7"/>
          <p:cNvSpPr>
            <a:spLocks noGrp="1"/>
          </p:cNvSpPr>
          <p:nvPr>
            <p:ph type="ftr" idx="2"/>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13" name="PlaceHolder 8"/>
          <p:cNvSpPr>
            <a:spLocks noGrp="1"/>
          </p:cNvSpPr>
          <p:nvPr>
            <p:ph type="sldNum" idx="3"/>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FEE86156-EB1F-44EE-AEFE-82A9735BDD5F}"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14" name="Rettangolo 9"/>
          <p:cNvSpPr/>
          <p:nvPr/>
        </p:nvSpPr>
        <p:spPr>
          <a:xfrm flipV="1">
            <a:off x="648360" y="2067120"/>
            <a:ext cx="10899720" cy="18000"/>
          </a:xfrm>
          <a:custGeom>
            <a:avLst/>
            <a:gdLst>
              <a:gd name="textAreaLeft" fmla="*/ 0 w 10899720"/>
              <a:gd name="textAreaRight" fmla="*/ 10900080 w 10899720"/>
              <a:gd name="textAreaTop" fmla="*/ 360 h 18000"/>
              <a:gd name="textAreaBottom" fmla="*/ 18720 h 18000"/>
            </a:gdLst>
            <a:ahLst/>
            <a:rect l="textAreaLeft" t="textAreaTop" r="textAreaRight" b="textAreaBottom"/>
            <a:pathLst>
              <a:path fill="none" w="10900219" h="18288">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stroke="0" w="10900219" h="18288">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rgbClr val="e4650e"/>
            </a:solidFill>
            <a:round/>
          </a:ln>
        </p:spPr>
        <p:style>
          <a:lnRef idx="2">
            <a:schemeClr val="accent1">
              <a:shade val="50000"/>
            </a:schemeClr>
          </a:lnRef>
          <a:fillRef idx="1">
            <a:schemeClr val="accent1"/>
          </a:fillRef>
          <a:effectRef idx="0">
            <a:schemeClr val="accent1"/>
          </a:effectRef>
          <a:fontRef idx="minor"/>
        </p:style>
        <p:txBody>
          <a:bodyPr lIns="90000" rIns="90000" tIns="-26640" bIns="-26640" anchor="ctr">
            <a:noAutofit/>
          </a:bodyPr>
          <a:p>
            <a:pPr algn="ctr" defTabSz="914400">
              <a:lnSpc>
                <a:spcPct val="100000"/>
              </a:lnSpc>
            </a:pPr>
            <a:endParaRPr b="0" lang="it-IT" sz="1800" spc="-1" strike="noStrike">
              <a:solidFill>
                <a:schemeClr val="lt1"/>
              </a:solidFill>
              <a:latin typeface="The Hand Black"/>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839880" y="365040"/>
            <a:ext cx="10515240" cy="132516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Fare clic per modificare lo stile del titolo dello schema</a:t>
            </a:r>
            <a:endParaRPr b="0" lang="it-IT" sz="7200" spc="-1" strike="noStrike">
              <a:solidFill>
                <a:schemeClr val="dk1"/>
              </a:solidFill>
              <a:latin typeface="The Hand Black"/>
            </a:endParaRPr>
          </a:p>
        </p:txBody>
      </p:sp>
      <p:sp>
        <p:nvSpPr>
          <p:cNvPr id="16" name="PlaceHolder 2"/>
          <p:cNvSpPr>
            <a:spLocks noGrp="1"/>
          </p:cNvSpPr>
          <p:nvPr>
            <p:ph type="body"/>
          </p:nvPr>
        </p:nvSpPr>
        <p:spPr>
          <a:xfrm>
            <a:off x="649080" y="2578680"/>
            <a:ext cx="3200040" cy="711000"/>
          </a:xfrm>
          <a:prstGeom prst="rect">
            <a:avLst/>
          </a:prstGeom>
          <a:noFill/>
          <a:ln w="0">
            <a:noFill/>
          </a:ln>
        </p:spPr>
        <p:txBody>
          <a:bodyPr lIns="91440" rIns="91440" tIns="45720" bIns="45720" anchor="b">
            <a:normAutofit/>
          </a:bodyPr>
          <a:p>
            <a:pPr indent="0" defTabSz="914400">
              <a:lnSpc>
                <a:spcPct val="100000"/>
              </a:lnSpc>
              <a:spcBef>
                <a:spcPts val="1001"/>
              </a:spcBef>
              <a:buNone/>
              <a:tabLst>
                <a:tab algn="l" pos="0"/>
              </a:tabLst>
            </a:pPr>
            <a:r>
              <a:rPr b="0" lang="it-IT" sz="4100" spc="-1" strike="noStrike">
                <a:solidFill>
                  <a:schemeClr val="dk1"/>
                </a:solidFill>
                <a:latin typeface="The Hand Black"/>
              </a:rPr>
              <a:t>Sottotitolo</a:t>
            </a:r>
            <a:endParaRPr b="0" lang="it-IT" sz="4100" spc="-1" strike="noStrike">
              <a:solidFill>
                <a:schemeClr val="dk1"/>
              </a:solidFill>
              <a:latin typeface="The Hand Black"/>
            </a:endParaRPr>
          </a:p>
        </p:txBody>
      </p:sp>
      <p:sp>
        <p:nvSpPr>
          <p:cNvPr id="17" name="PlaceHolder 3"/>
          <p:cNvSpPr>
            <a:spLocks noGrp="1"/>
          </p:cNvSpPr>
          <p:nvPr>
            <p:ph type="body"/>
          </p:nvPr>
        </p:nvSpPr>
        <p:spPr>
          <a:xfrm>
            <a:off x="649080" y="3339720"/>
            <a:ext cx="3200040" cy="290016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000000"/>
              </a:buClr>
              <a:buFont typeface="Arial"/>
              <a:buChar char="•"/>
            </a:pPr>
            <a:r>
              <a:rPr b="0" lang="it-IT" sz="2400" spc="-1" strike="noStrike">
                <a:solidFill>
                  <a:schemeClr val="dk1"/>
                </a:solidFill>
                <a:latin typeface="The Hand Black"/>
              </a:rPr>
              <a:t>Fare clic per modificare gli stili del testo dello schema</a:t>
            </a:r>
            <a:endParaRPr b="0" lang="it-IT" sz="2400" spc="-1" strike="noStrike">
              <a:solidFill>
                <a:schemeClr val="dk1"/>
              </a:solidFill>
              <a:latin typeface="The Hand Black"/>
            </a:endParaRPr>
          </a:p>
          <a:p>
            <a:pPr lvl="1" marL="685800" indent="-228600" defTabSz="914400">
              <a:lnSpc>
                <a:spcPct val="90000"/>
              </a:lnSpc>
              <a:spcBef>
                <a:spcPts val="499"/>
              </a:spcBef>
              <a:buClr>
                <a:srgbClr val="000000"/>
              </a:buClr>
              <a:buFont typeface="Arial"/>
              <a:buChar char="•"/>
            </a:pPr>
            <a:r>
              <a:rPr b="0" lang="it-IT" sz="2000" spc="-1" strike="noStrike">
                <a:solidFill>
                  <a:schemeClr val="dk1"/>
                </a:solidFill>
                <a:latin typeface="The Hand Black"/>
              </a:rPr>
              <a:t>Secondo livello</a:t>
            </a:r>
            <a:endParaRPr b="0" lang="it-IT" sz="2000" spc="-1" strike="noStrike">
              <a:solidFill>
                <a:schemeClr val="dk1"/>
              </a:solidFill>
              <a:latin typeface="The Hand Black"/>
            </a:endParaRPr>
          </a:p>
          <a:p>
            <a:pPr lvl="2" marL="1143000" indent="-228600" defTabSz="914400">
              <a:lnSpc>
                <a:spcPct val="90000"/>
              </a:lnSpc>
              <a:spcBef>
                <a:spcPts val="499"/>
              </a:spcBef>
              <a:buClr>
                <a:srgbClr val="000000"/>
              </a:buClr>
              <a:buFont typeface="Arial"/>
              <a:buChar char="•"/>
            </a:pPr>
            <a:r>
              <a:rPr b="0" lang="it-IT" sz="1800" spc="-1" strike="noStrike">
                <a:solidFill>
                  <a:schemeClr val="dk1"/>
                </a:solidFill>
                <a:latin typeface="The Hand Black"/>
              </a:rPr>
              <a:t>Terzo livello</a:t>
            </a:r>
            <a:endParaRPr b="0" lang="it-IT" sz="1800" spc="-1" strike="noStrike">
              <a:solidFill>
                <a:schemeClr val="dk1"/>
              </a:solidFill>
              <a:latin typeface="The Hand Black"/>
            </a:endParaRPr>
          </a:p>
          <a:p>
            <a:pPr lvl="3" marL="1600200" indent="-228600" defTabSz="914400">
              <a:lnSpc>
                <a:spcPct val="90000"/>
              </a:lnSpc>
              <a:spcBef>
                <a:spcPts val="499"/>
              </a:spcBef>
              <a:buClr>
                <a:srgbClr val="000000"/>
              </a:buClr>
              <a:buFont typeface="Arial"/>
              <a:buChar char="•"/>
            </a:pPr>
            <a:r>
              <a:rPr b="0" lang="it-IT" sz="1600" spc="-1" strike="noStrike">
                <a:solidFill>
                  <a:schemeClr val="dk1"/>
                </a:solidFill>
                <a:latin typeface="The Hand Black"/>
              </a:rPr>
              <a:t>Quarto livello</a:t>
            </a:r>
            <a:endParaRPr b="0" lang="it-IT" sz="1600" spc="-1" strike="noStrike">
              <a:solidFill>
                <a:schemeClr val="dk1"/>
              </a:solidFill>
              <a:latin typeface="The Hand Black"/>
            </a:endParaRPr>
          </a:p>
          <a:p>
            <a:pPr lvl="4" marL="2057400" indent="-228600" defTabSz="914400">
              <a:lnSpc>
                <a:spcPct val="90000"/>
              </a:lnSpc>
              <a:spcBef>
                <a:spcPts val="499"/>
              </a:spcBef>
              <a:buClr>
                <a:srgbClr val="000000"/>
              </a:buClr>
              <a:buFont typeface="Arial"/>
              <a:buChar char="•"/>
            </a:pPr>
            <a:r>
              <a:rPr b="0" lang="it-IT" sz="1600" spc="-1" strike="noStrike">
                <a:solidFill>
                  <a:schemeClr val="dk1"/>
                </a:solidFill>
                <a:latin typeface="The Hand Black"/>
              </a:rPr>
              <a:t>Quinto livello</a:t>
            </a:r>
            <a:endParaRPr b="0" lang="it-IT" sz="1600" spc="-1" strike="noStrike">
              <a:solidFill>
                <a:schemeClr val="dk1"/>
              </a:solidFill>
              <a:latin typeface="The Hand Black"/>
            </a:endParaRPr>
          </a:p>
        </p:txBody>
      </p:sp>
      <p:sp>
        <p:nvSpPr>
          <p:cNvPr id="18" name="PlaceHolder 4"/>
          <p:cNvSpPr>
            <a:spLocks noGrp="1"/>
          </p:cNvSpPr>
          <p:nvPr>
            <p:ph type="body"/>
          </p:nvPr>
        </p:nvSpPr>
        <p:spPr>
          <a:xfrm>
            <a:off x="4498920" y="2578680"/>
            <a:ext cx="3200040" cy="712800"/>
          </a:xfrm>
          <a:prstGeom prst="rect">
            <a:avLst/>
          </a:prstGeom>
          <a:noFill/>
          <a:ln w="0">
            <a:noFill/>
          </a:ln>
        </p:spPr>
        <p:txBody>
          <a:bodyPr lIns="91440" rIns="91440" tIns="45720" bIns="45720" anchor="b">
            <a:normAutofit/>
          </a:bodyPr>
          <a:p>
            <a:pPr indent="0" defTabSz="914400">
              <a:lnSpc>
                <a:spcPct val="100000"/>
              </a:lnSpc>
              <a:spcBef>
                <a:spcPts val="1001"/>
              </a:spcBef>
              <a:buNone/>
              <a:tabLst>
                <a:tab algn="l" pos="0"/>
              </a:tabLst>
            </a:pPr>
            <a:r>
              <a:rPr b="0" lang="it-IT" sz="4100" spc="-1" strike="noStrike">
                <a:solidFill>
                  <a:schemeClr val="dk1"/>
                </a:solidFill>
                <a:latin typeface="The Hand Black"/>
              </a:rPr>
              <a:t>Sottotitolo</a:t>
            </a:r>
            <a:endParaRPr b="0" lang="it-IT" sz="4100" spc="-1" strike="noStrike">
              <a:solidFill>
                <a:schemeClr val="dk1"/>
              </a:solidFill>
              <a:latin typeface="The Hand Black"/>
            </a:endParaRPr>
          </a:p>
        </p:txBody>
      </p:sp>
      <p:sp>
        <p:nvSpPr>
          <p:cNvPr id="19" name="PlaceHolder 5"/>
          <p:cNvSpPr>
            <a:spLocks noGrp="1"/>
          </p:cNvSpPr>
          <p:nvPr>
            <p:ph type="body"/>
          </p:nvPr>
        </p:nvSpPr>
        <p:spPr>
          <a:xfrm>
            <a:off x="4498920" y="3339720"/>
            <a:ext cx="3200040" cy="285048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000000"/>
              </a:buClr>
              <a:buFont typeface="Arial"/>
              <a:buChar char="•"/>
            </a:pPr>
            <a:r>
              <a:rPr b="0" lang="it-IT" sz="2400" spc="-1" strike="noStrike">
                <a:solidFill>
                  <a:schemeClr val="dk1"/>
                </a:solidFill>
                <a:latin typeface="The Hand Black"/>
              </a:rPr>
              <a:t>Fare clic per modificare gli stili del testo dello schema</a:t>
            </a:r>
            <a:endParaRPr b="0" lang="it-IT" sz="2400" spc="-1" strike="noStrike">
              <a:solidFill>
                <a:schemeClr val="dk1"/>
              </a:solidFill>
              <a:latin typeface="The Hand Black"/>
            </a:endParaRPr>
          </a:p>
          <a:p>
            <a:pPr lvl="1" marL="685800" indent="-228600" defTabSz="914400">
              <a:lnSpc>
                <a:spcPct val="90000"/>
              </a:lnSpc>
              <a:spcBef>
                <a:spcPts val="499"/>
              </a:spcBef>
              <a:buClr>
                <a:srgbClr val="000000"/>
              </a:buClr>
              <a:buFont typeface="Arial"/>
              <a:buChar char="•"/>
            </a:pPr>
            <a:r>
              <a:rPr b="0" lang="it-IT" sz="2000" spc="-1" strike="noStrike">
                <a:solidFill>
                  <a:schemeClr val="dk1"/>
                </a:solidFill>
                <a:latin typeface="The Hand Black"/>
              </a:rPr>
              <a:t>Secondo livello</a:t>
            </a:r>
            <a:endParaRPr b="0" lang="it-IT" sz="2000" spc="-1" strike="noStrike">
              <a:solidFill>
                <a:schemeClr val="dk1"/>
              </a:solidFill>
              <a:latin typeface="The Hand Black"/>
            </a:endParaRPr>
          </a:p>
          <a:p>
            <a:pPr lvl="2" marL="1143000" indent="-228600" defTabSz="914400">
              <a:lnSpc>
                <a:spcPct val="90000"/>
              </a:lnSpc>
              <a:spcBef>
                <a:spcPts val="499"/>
              </a:spcBef>
              <a:buClr>
                <a:srgbClr val="000000"/>
              </a:buClr>
              <a:buFont typeface="Arial"/>
              <a:buChar char="•"/>
            </a:pPr>
            <a:r>
              <a:rPr b="0" lang="it-IT" sz="1800" spc="-1" strike="noStrike">
                <a:solidFill>
                  <a:schemeClr val="dk1"/>
                </a:solidFill>
                <a:latin typeface="The Hand Black"/>
              </a:rPr>
              <a:t>Terzo livello</a:t>
            </a:r>
            <a:endParaRPr b="0" lang="it-IT" sz="1800" spc="-1" strike="noStrike">
              <a:solidFill>
                <a:schemeClr val="dk1"/>
              </a:solidFill>
              <a:latin typeface="The Hand Black"/>
            </a:endParaRPr>
          </a:p>
          <a:p>
            <a:pPr lvl="3" marL="1600200" indent="-228600" defTabSz="914400">
              <a:lnSpc>
                <a:spcPct val="90000"/>
              </a:lnSpc>
              <a:spcBef>
                <a:spcPts val="499"/>
              </a:spcBef>
              <a:buClr>
                <a:srgbClr val="000000"/>
              </a:buClr>
              <a:buFont typeface="Arial"/>
              <a:buChar char="•"/>
            </a:pPr>
            <a:r>
              <a:rPr b="0" lang="it-IT" sz="1600" spc="-1" strike="noStrike">
                <a:solidFill>
                  <a:schemeClr val="dk1"/>
                </a:solidFill>
                <a:latin typeface="The Hand Black"/>
              </a:rPr>
              <a:t>Quarto livello</a:t>
            </a:r>
            <a:endParaRPr b="0" lang="it-IT" sz="1600" spc="-1" strike="noStrike">
              <a:solidFill>
                <a:schemeClr val="dk1"/>
              </a:solidFill>
              <a:latin typeface="The Hand Black"/>
            </a:endParaRPr>
          </a:p>
          <a:p>
            <a:pPr lvl="4" marL="2057400" indent="-228600" defTabSz="914400">
              <a:lnSpc>
                <a:spcPct val="90000"/>
              </a:lnSpc>
              <a:spcBef>
                <a:spcPts val="499"/>
              </a:spcBef>
              <a:buClr>
                <a:srgbClr val="000000"/>
              </a:buClr>
              <a:buFont typeface="Arial"/>
              <a:buChar char="•"/>
            </a:pPr>
            <a:r>
              <a:rPr b="0" lang="it-IT" sz="1600" spc="-1" strike="noStrike">
                <a:solidFill>
                  <a:schemeClr val="dk1"/>
                </a:solidFill>
                <a:latin typeface="The Hand Black"/>
              </a:rPr>
              <a:t>Quinto livello</a:t>
            </a:r>
            <a:endParaRPr b="0" lang="it-IT" sz="1600" spc="-1" strike="noStrike">
              <a:solidFill>
                <a:schemeClr val="dk1"/>
              </a:solidFill>
              <a:latin typeface="The Hand Black"/>
            </a:endParaRPr>
          </a:p>
        </p:txBody>
      </p:sp>
      <p:sp>
        <p:nvSpPr>
          <p:cNvPr id="20" name="PlaceHolder 6"/>
          <p:cNvSpPr>
            <a:spLocks noGrp="1"/>
          </p:cNvSpPr>
          <p:nvPr>
            <p:ph type="dt" idx="4"/>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21" name="PlaceHolder 7"/>
          <p:cNvSpPr>
            <a:spLocks noGrp="1"/>
          </p:cNvSpPr>
          <p:nvPr>
            <p:ph type="ftr" idx="5"/>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22" name="PlaceHolder 8"/>
          <p:cNvSpPr>
            <a:spLocks noGrp="1"/>
          </p:cNvSpPr>
          <p:nvPr>
            <p:ph type="sldNum" idx="6"/>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1138F337-C506-4946-984C-B769DDD28146}"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23" name="Rettangolo 9"/>
          <p:cNvSpPr/>
          <p:nvPr/>
        </p:nvSpPr>
        <p:spPr>
          <a:xfrm flipV="1">
            <a:off x="648360" y="2067120"/>
            <a:ext cx="10899720" cy="18000"/>
          </a:xfrm>
          <a:custGeom>
            <a:avLst/>
            <a:gdLst>
              <a:gd name="textAreaLeft" fmla="*/ 0 w 10899720"/>
              <a:gd name="textAreaRight" fmla="*/ 10900080 w 10899720"/>
              <a:gd name="textAreaTop" fmla="*/ 360 h 18000"/>
              <a:gd name="textAreaBottom" fmla="*/ 18720 h 18000"/>
            </a:gdLst>
            <a:ahLst/>
            <a:rect l="textAreaLeft" t="textAreaTop" r="textAreaRight" b="textAreaBottom"/>
            <a:pathLst>
              <a:path fill="none" w="10900219" h="18288">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stroke="0" w="10900219" h="18288">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rgbClr val="e4650e"/>
            </a:solidFill>
            <a:round/>
          </a:ln>
        </p:spPr>
        <p:style>
          <a:lnRef idx="2">
            <a:schemeClr val="accent1">
              <a:shade val="50000"/>
            </a:schemeClr>
          </a:lnRef>
          <a:fillRef idx="1">
            <a:schemeClr val="accent1"/>
          </a:fillRef>
          <a:effectRef idx="0">
            <a:schemeClr val="accent1"/>
          </a:effectRef>
          <a:fontRef idx="minor"/>
        </p:style>
        <p:txBody>
          <a:bodyPr lIns="90000" rIns="90000" tIns="-26640" bIns="-26640" anchor="ctr">
            <a:noAutofit/>
          </a:bodyPr>
          <a:p>
            <a:pPr algn="ctr" defTabSz="914400">
              <a:lnSpc>
                <a:spcPct val="100000"/>
              </a:lnSpc>
            </a:pPr>
            <a:endParaRPr b="0" lang="it-IT" sz="1800" spc="-1" strike="noStrike">
              <a:solidFill>
                <a:schemeClr val="lt1"/>
              </a:solidFill>
              <a:latin typeface="The Hand Black"/>
            </a:endParaRPr>
          </a:p>
        </p:txBody>
      </p:sp>
      <p:sp>
        <p:nvSpPr>
          <p:cNvPr id="24" name="PlaceHolder 9"/>
          <p:cNvSpPr>
            <a:spLocks noGrp="1"/>
          </p:cNvSpPr>
          <p:nvPr>
            <p:ph type="body"/>
          </p:nvPr>
        </p:nvSpPr>
        <p:spPr>
          <a:xfrm>
            <a:off x="8339400" y="2578680"/>
            <a:ext cx="3200040" cy="712800"/>
          </a:xfrm>
          <a:prstGeom prst="rect">
            <a:avLst/>
          </a:prstGeom>
          <a:noFill/>
          <a:ln w="0">
            <a:noFill/>
          </a:ln>
        </p:spPr>
        <p:txBody>
          <a:bodyPr lIns="91440" rIns="91440" tIns="45720" bIns="45720" anchor="b">
            <a:normAutofit/>
          </a:bodyPr>
          <a:p>
            <a:pPr indent="0" defTabSz="914400">
              <a:lnSpc>
                <a:spcPct val="100000"/>
              </a:lnSpc>
              <a:spcBef>
                <a:spcPts val="1001"/>
              </a:spcBef>
              <a:buNone/>
              <a:tabLst>
                <a:tab algn="l" pos="0"/>
              </a:tabLst>
            </a:pPr>
            <a:r>
              <a:rPr b="0" lang="it-IT" sz="4100" spc="-1" strike="noStrike">
                <a:solidFill>
                  <a:schemeClr val="dk1"/>
                </a:solidFill>
                <a:latin typeface="The Hand Black"/>
              </a:rPr>
              <a:t>Sottotitolo</a:t>
            </a:r>
            <a:endParaRPr b="0" lang="it-IT" sz="4100" spc="-1" strike="noStrike">
              <a:solidFill>
                <a:schemeClr val="dk1"/>
              </a:solidFill>
              <a:latin typeface="The Hand Black"/>
            </a:endParaRPr>
          </a:p>
        </p:txBody>
      </p:sp>
      <p:sp>
        <p:nvSpPr>
          <p:cNvPr id="25" name="PlaceHolder 10"/>
          <p:cNvSpPr>
            <a:spLocks noGrp="1"/>
          </p:cNvSpPr>
          <p:nvPr>
            <p:ph type="body"/>
          </p:nvPr>
        </p:nvSpPr>
        <p:spPr>
          <a:xfrm>
            <a:off x="8339400" y="3339720"/>
            <a:ext cx="3200040" cy="285048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000000"/>
              </a:buClr>
              <a:buFont typeface="Arial"/>
              <a:buChar char="•"/>
            </a:pPr>
            <a:r>
              <a:rPr b="0" lang="it-IT" sz="2400" spc="-1" strike="noStrike">
                <a:solidFill>
                  <a:schemeClr val="dk1"/>
                </a:solidFill>
                <a:latin typeface="The Hand Black"/>
              </a:rPr>
              <a:t>Fare clic per modificare gli stili del testo dello schema</a:t>
            </a:r>
            <a:endParaRPr b="0" lang="it-IT" sz="2400" spc="-1" strike="noStrike">
              <a:solidFill>
                <a:schemeClr val="dk1"/>
              </a:solidFill>
              <a:latin typeface="The Hand Black"/>
            </a:endParaRPr>
          </a:p>
          <a:p>
            <a:pPr lvl="1" marL="685800" indent="-228600" defTabSz="914400">
              <a:lnSpc>
                <a:spcPct val="90000"/>
              </a:lnSpc>
              <a:spcBef>
                <a:spcPts val="499"/>
              </a:spcBef>
              <a:buClr>
                <a:srgbClr val="000000"/>
              </a:buClr>
              <a:buFont typeface="Arial"/>
              <a:buChar char="•"/>
            </a:pPr>
            <a:r>
              <a:rPr b="0" lang="it-IT" sz="2000" spc="-1" strike="noStrike">
                <a:solidFill>
                  <a:schemeClr val="dk1"/>
                </a:solidFill>
                <a:latin typeface="The Hand Black"/>
              </a:rPr>
              <a:t>Secondo livello</a:t>
            </a:r>
            <a:endParaRPr b="0" lang="it-IT" sz="2000" spc="-1" strike="noStrike">
              <a:solidFill>
                <a:schemeClr val="dk1"/>
              </a:solidFill>
              <a:latin typeface="The Hand Black"/>
            </a:endParaRPr>
          </a:p>
          <a:p>
            <a:pPr lvl="2" marL="1143000" indent="-228600" defTabSz="914400">
              <a:lnSpc>
                <a:spcPct val="90000"/>
              </a:lnSpc>
              <a:spcBef>
                <a:spcPts val="499"/>
              </a:spcBef>
              <a:buClr>
                <a:srgbClr val="000000"/>
              </a:buClr>
              <a:buFont typeface="Arial"/>
              <a:buChar char="•"/>
            </a:pPr>
            <a:r>
              <a:rPr b="0" lang="it-IT" sz="1800" spc="-1" strike="noStrike">
                <a:solidFill>
                  <a:schemeClr val="dk1"/>
                </a:solidFill>
                <a:latin typeface="The Hand Black"/>
              </a:rPr>
              <a:t>Terzo livello</a:t>
            </a:r>
            <a:endParaRPr b="0" lang="it-IT" sz="1800" spc="-1" strike="noStrike">
              <a:solidFill>
                <a:schemeClr val="dk1"/>
              </a:solidFill>
              <a:latin typeface="The Hand Black"/>
            </a:endParaRPr>
          </a:p>
          <a:p>
            <a:pPr lvl="3" marL="1600200" indent="-228600" defTabSz="914400">
              <a:lnSpc>
                <a:spcPct val="90000"/>
              </a:lnSpc>
              <a:spcBef>
                <a:spcPts val="499"/>
              </a:spcBef>
              <a:buClr>
                <a:srgbClr val="000000"/>
              </a:buClr>
              <a:buFont typeface="Arial"/>
              <a:buChar char="•"/>
            </a:pPr>
            <a:r>
              <a:rPr b="0" lang="it-IT" sz="1600" spc="-1" strike="noStrike">
                <a:solidFill>
                  <a:schemeClr val="dk1"/>
                </a:solidFill>
                <a:latin typeface="The Hand Black"/>
              </a:rPr>
              <a:t>Quarto livello</a:t>
            </a:r>
            <a:endParaRPr b="0" lang="it-IT" sz="1600" spc="-1" strike="noStrike">
              <a:solidFill>
                <a:schemeClr val="dk1"/>
              </a:solidFill>
              <a:latin typeface="The Hand Black"/>
            </a:endParaRPr>
          </a:p>
          <a:p>
            <a:pPr lvl="4" marL="2057400" indent="-228600" defTabSz="914400">
              <a:lnSpc>
                <a:spcPct val="90000"/>
              </a:lnSpc>
              <a:spcBef>
                <a:spcPts val="499"/>
              </a:spcBef>
              <a:buClr>
                <a:srgbClr val="000000"/>
              </a:buClr>
              <a:buFont typeface="Arial"/>
              <a:buChar char="•"/>
            </a:pPr>
            <a:r>
              <a:rPr b="0" lang="it-IT" sz="1600" spc="-1" strike="noStrike">
                <a:solidFill>
                  <a:schemeClr val="dk1"/>
                </a:solidFill>
                <a:latin typeface="The Hand Black"/>
              </a:rPr>
              <a:t>Quinto livello</a:t>
            </a:r>
            <a:endParaRPr b="0" lang="it-IT" sz="1600" spc="-1" strike="noStrike">
              <a:solidFill>
                <a:schemeClr val="dk1"/>
              </a:solidFill>
              <a:latin typeface="The Hand Black"/>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 name="PlaceHolder 1"/>
          <p:cNvSpPr>
            <a:spLocks noGrp="1"/>
          </p:cNvSpPr>
          <p:nvPr>
            <p:ph type="body"/>
          </p:nvPr>
        </p:nvSpPr>
        <p:spPr>
          <a:xfrm>
            <a:off x="8263800" y="0"/>
            <a:ext cx="3927600" cy="4143240"/>
          </a:xfrm>
          <a:prstGeom prst="rect">
            <a:avLst/>
          </a:prstGeom>
          <a:noFill/>
          <a:ln w="0">
            <a:noFill/>
          </a:ln>
        </p:spPr>
        <p:txBody>
          <a:bodyPr lIns="90000" rIns="90000" tIns="45000" bIns="45000" anchor="ctr">
            <a:noAutofit/>
          </a:bodyPr>
          <a:p>
            <a:pPr indent="0" algn="ctr" defTabSz="914400">
              <a:lnSpc>
                <a:spcPct val="100000"/>
              </a:lnSpc>
              <a:buNone/>
            </a:pPr>
            <a:r>
              <a:rPr b="0" lang="it-IT" sz="2400" spc="-1" strike="noStrike">
                <a:solidFill>
                  <a:schemeClr val="dk1"/>
                </a:solidFill>
                <a:latin typeface="The Hand Black"/>
              </a:rPr>
              <a:t>Fare clic sull'icona per inserire un'immagine</a:t>
            </a:r>
            <a:endParaRPr b="0" lang="it-IT" sz="2400" spc="-1" strike="noStrike">
              <a:solidFill>
                <a:schemeClr val="dk1"/>
              </a:solidFill>
              <a:latin typeface="The Hand Black"/>
            </a:endParaRPr>
          </a:p>
        </p:txBody>
      </p:sp>
      <p:sp>
        <p:nvSpPr>
          <p:cNvPr id="27" name="PlaceHolder 2"/>
          <p:cNvSpPr>
            <a:spLocks noGrp="1"/>
          </p:cNvSpPr>
          <p:nvPr>
            <p:ph type="body"/>
          </p:nvPr>
        </p:nvSpPr>
        <p:spPr>
          <a:xfrm>
            <a:off x="8281080" y="4328280"/>
            <a:ext cx="3910680" cy="2529360"/>
          </a:xfrm>
          <a:prstGeom prst="rect">
            <a:avLst/>
          </a:prstGeom>
          <a:noFill/>
          <a:ln w="0">
            <a:noFill/>
          </a:ln>
        </p:spPr>
        <p:txBody>
          <a:bodyPr lIns="90000" rIns="90000" tIns="45000" bIns="45000" anchor="ctr">
            <a:noAutofit/>
          </a:bodyPr>
          <a:p>
            <a:pPr indent="0" algn="ctr" defTabSz="914400">
              <a:lnSpc>
                <a:spcPct val="100000"/>
              </a:lnSpc>
              <a:buNone/>
            </a:pPr>
            <a:r>
              <a:rPr b="0" lang="it-IT" sz="2400" spc="-1" strike="noStrike">
                <a:solidFill>
                  <a:schemeClr val="dk1"/>
                </a:solidFill>
                <a:latin typeface="The Hand Black"/>
              </a:rPr>
              <a:t>Fare clic sull'icona per inserire un'immagine</a:t>
            </a:r>
            <a:endParaRPr b="0" lang="it-IT" sz="2400" spc="-1" strike="noStrike">
              <a:solidFill>
                <a:schemeClr val="dk1"/>
              </a:solidFill>
              <a:latin typeface="The Hand Black"/>
            </a:endParaRPr>
          </a:p>
        </p:txBody>
      </p:sp>
      <p:sp>
        <p:nvSpPr>
          <p:cNvPr id="28" name="PlaceHolder 3"/>
          <p:cNvSpPr>
            <a:spLocks noGrp="1"/>
          </p:cNvSpPr>
          <p:nvPr>
            <p:ph type="body"/>
          </p:nvPr>
        </p:nvSpPr>
        <p:spPr>
          <a:xfrm>
            <a:off x="5022000" y="3792600"/>
            <a:ext cx="3040920" cy="3065040"/>
          </a:xfrm>
          <a:prstGeom prst="rect">
            <a:avLst/>
          </a:prstGeom>
          <a:noFill/>
          <a:ln w="0">
            <a:noFill/>
          </a:ln>
        </p:spPr>
        <p:txBody>
          <a:bodyPr lIns="90000" rIns="90000" tIns="45000" bIns="45000" anchor="ctr">
            <a:noAutofit/>
          </a:bodyPr>
          <a:p>
            <a:pPr indent="0" algn="ctr" defTabSz="914400">
              <a:lnSpc>
                <a:spcPct val="100000"/>
              </a:lnSpc>
              <a:buNone/>
            </a:pPr>
            <a:r>
              <a:rPr b="0" lang="it-IT" sz="2400" spc="-1" strike="noStrike">
                <a:solidFill>
                  <a:schemeClr val="dk1"/>
                </a:solidFill>
                <a:latin typeface="The Hand Black"/>
              </a:rPr>
              <a:t>Fare clic sull'icona per inserire un'immagine</a:t>
            </a:r>
            <a:endParaRPr b="0" lang="it-IT" sz="2400" spc="-1" strike="noStrike">
              <a:solidFill>
                <a:schemeClr val="dk1"/>
              </a:solidFill>
              <a:latin typeface="The Hand Black"/>
            </a:endParaRPr>
          </a:p>
        </p:txBody>
      </p:sp>
      <p:sp>
        <p:nvSpPr>
          <p:cNvPr id="29" name="PlaceHolder 4"/>
          <p:cNvSpPr>
            <a:spLocks noGrp="1"/>
          </p:cNvSpPr>
          <p:nvPr>
            <p:ph type="body"/>
          </p:nvPr>
        </p:nvSpPr>
        <p:spPr>
          <a:xfrm>
            <a:off x="5027760" y="0"/>
            <a:ext cx="3035520" cy="3596760"/>
          </a:xfrm>
          <a:prstGeom prst="rect">
            <a:avLst/>
          </a:prstGeom>
          <a:noFill/>
          <a:ln w="0">
            <a:noFill/>
          </a:ln>
        </p:spPr>
        <p:txBody>
          <a:bodyPr lIns="90000" rIns="90000" tIns="45000" bIns="45000" anchor="ctr">
            <a:noAutofit/>
          </a:bodyPr>
          <a:p>
            <a:pPr indent="0" algn="ctr" defTabSz="914400">
              <a:lnSpc>
                <a:spcPct val="100000"/>
              </a:lnSpc>
              <a:buNone/>
            </a:pPr>
            <a:r>
              <a:rPr b="0" lang="it-IT" sz="2400" spc="-1" strike="noStrike">
                <a:solidFill>
                  <a:schemeClr val="dk1"/>
                </a:solidFill>
                <a:latin typeface="The Hand Black"/>
              </a:rPr>
              <a:t>Fare clic sull'icona per inserire un'immagine</a:t>
            </a:r>
            <a:endParaRPr b="0" lang="it-IT" sz="2400" spc="-1" strike="noStrike">
              <a:solidFill>
                <a:schemeClr val="dk1"/>
              </a:solidFill>
              <a:latin typeface="The Hand Black"/>
            </a:endParaRPr>
          </a:p>
        </p:txBody>
      </p:sp>
      <p:sp>
        <p:nvSpPr>
          <p:cNvPr id="30" name="PlaceHolder 5"/>
          <p:cNvSpPr>
            <a:spLocks noGrp="1"/>
          </p:cNvSpPr>
          <p:nvPr>
            <p:ph type="title"/>
          </p:nvPr>
        </p:nvSpPr>
        <p:spPr>
          <a:xfrm>
            <a:off x="631080" y="429840"/>
            <a:ext cx="3922560" cy="1645560"/>
          </a:xfrm>
          <a:prstGeom prst="rect">
            <a:avLst/>
          </a:prstGeom>
          <a:noFill/>
          <a:ln w="0">
            <a:noFill/>
          </a:ln>
        </p:spPr>
        <p:txBody>
          <a:bodyPr lIns="91440" rIns="91440" tIns="45720" bIns="45720" anchor="b">
            <a:noAutofit/>
          </a:bodyPr>
          <a:p>
            <a:pPr indent="0" defTabSz="914400">
              <a:lnSpc>
                <a:spcPct val="100000"/>
              </a:lnSpc>
              <a:buNone/>
            </a:pPr>
            <a:r>
              <a:rPr b="0" lang="it-IT" sz="5400" spc="-1" strike="noStrike">
                <a:solidFill>
                  <a:schemeClr val="dk1"/>
                </a:solidFill>
                <a:latin typeface="The Serif Hand Black"/>
              </a:rPr>
              <a:t>Titolo</a:t>
            </a:r>
            <a:endParaRPr b="0" lang="it-IT" sz="5400" spc="-1" strike="noStrike">
              <a:solidFill>
                <a:schemeClr val="dk1"/>
              </a:solidFill>
              <a:latin typeface="The Hand Black"/>
            </a:endParaRPr>
          </a:p>
        </p:txBody>
      </p:sp>
      <p:sp>
        <p:nvSpPr>
          <p:cNvPr id="31" name="PlaceHolder 6"/>
          <p:cNvSpPr>
            <a:spLocks noGrp="1"/>
          </p:cNvSpPr>
          <p:nvPr>
            <p:ph type="body"/>
          </p:nvPr>
        </p:nvSpPr>
        <p:spPr>
          <a:xfrm>
            <a:off x="631080" y="2706480"/>
            <a:ext cx="3931560" cy="3382920"/>
          </a:xfrm>
          <a:prstGeom prst="rect">
            <a:avLst/>
          </a:prstGeom>
          <a:noFill/>
          <a:ln w="0">
            <a:noFill/>
          </a:ln>
        </p:spPr>
        <p:txBody>
          <a:bodyPr lIns="91440" rIns="91440" tIns="45720" bIns="45720" anchor="t">
            <a:normAutofit/>
          </a:bodyPr>
          <a:p>
            <a:pPr indent="0" defTabSz="914400">
              <a:lnSpc>
                <a:spcPct val="110000"/>
              </a:lnSpc>
              <a:spcBef>
                <a:spcPts val="1001"/>
              </a:spcBef>
              <a:buNone/>
              <a:tabLst>
                <a:tab algn="l" pos="0"/>
              </a:tabLst>
            </a:pPr>
            <a:r>
              <a:rPr b="0" lang="it-IT" sz="2400" spc="-1" strike="noStrike">
                <a:solidFill>
                  <a:schemeClr val="dk1"/>
                </a:solidFill>
                <a:latin typeface="The Hand Black"/>
              </a:rPr>
              <a:t>Fare clic per modificare gli stili del testo dello schema</a:t>
            </a:r>
            <a:endParaRPr b="0" lang="it-IT" sz="2400" spc="-1" strike="noStrike">
              <a:solidFill>
                <a:schemeClr val="dk1"/>
              </a:solidFill>
              <a:latin typeface="The Hand Black"/>
            </a:endParaRPr>
          </a:p>
          <a:p>
            <a:pPr lvl="1" marL="685800" indent="-228600" defTabSz="914400">
              <a:lnSpc>
                <a:spcPct val="110000"/>
              </a:lnSpc>
              <a:spcBef>
                <a:spcPts val="499"/>
              </a:spcBef>
              <a:buClr>
                <a:srgbClr val="000000"/>
              </a:buClr>
              <a:buFont typeface="Arial"/>
              <a:buChar char="•"/>
              <a:tabLst>
                <a:tab algn="l" pos="0"/>
              </a:tabLst>
            </a:pPr>
            <a:r>
              <a:rPr b="0" lang="it-IT" sz="2000" spc="-1" strike="noStrike">
                <a:solidFill>
                  <a:schemeClr val="dk1"/>
                </a:solidFill>
                <a:latin typeface="The Hand Black"/>
              </a:rPr>
              <a:t>Secondo livello</a:t>
            </a:r>
            <a:endParaRPr b="0" lang="it-IT" sz="2000" spc="-1" strike="noStrike">
              <a:solidFill>
                <a:schemeClr val="dk1"/>
              </a:solidFill>
              <a:latin typeface="The Hand Black"/>
            </a:endParaRPr>
          </a:p>
          <a:p>
            <a:pPr lvl="2" marL="1143000" indent="-228600" defTabSz="914400">
              <a:lnSpc>
                <a:spcPct val="110000"/>
              </a:lnSpc>
              <a:spcBef>
                <a:spcPts val="499"/>
              </a:spcBef>
              <a:buClr>
                <a:srgbClr val="000000"/>
              </a:buClr>
              <a:buFont typeface="Arial"/>
              <a:buChar char="•"/>
              <a:tabLst>
                <a:tab algn="l" pos="0"/>
              </a:tabLst>
            </a:pPr>
            <a:r>
              <a:rPr b="0" lang="it-IT" sz="1800" spc="-1" strike="noStrike">
                <a:solidFill>
                  <a:schemeClr val="dk1"/>
                </a:solidFill>
                <a:latin typeface="The Hand Black"/>
              </a:rPr>
              <a:t>Terzo livello</a:t>
            </a:r>
            <a:endParaRPr b="0" lang="it-IT" sz="1800" spc="-1" strike="noStrike">
              <a:solidFill>
                <a:schemeClr val="dk1"/>
              </a:solidFill>
              <a:latin typeface="The Hand Black"/>
            </a:endParaRPr>
          </a:p>
          <a:p>
            <a:pPr lvl="3" marL="1600200" indent="-228600" defTabSz="914400">
              <a:lnSpc>
                <a:spcPct val="110000"/>
              </a:lnSpc>
              <a:spcBef>
                <a:spcPts val="499"/>
              </a:spcBef>
              <a:buClr>
                <a:srgbClr val="000000"/>
              </a:buClr>
              <a:buFont typeface="Arial"/>
              <a:buChar char="•"/>
              <a:tabLst>
                <a:tab algn="l" pos="0"/>
              </a:tabLst>
            </a:pPr>
            <a:r>
              <a:rPr b="0" lang="it-IT" sz="1600" spc="-1" strike="noStrike">
                <a:solidFill>
                  <a:schemeClr val="dk1"/>
                </a:solidFill>
                <a:latin typeface="The Hand Black"/>
              </a:rPr>
              <a:t>Quarto livello</a:t>
            </a:r>
            <a:endParaRPr b="0" lang="it-IT" sz="1600" spc="-1" strike="noStrike">
              <a:solidFill>
                <a:schemeClr val="dk1"/>
              </a:solidFill>
              <a:latin typeface="The Hand Black"/>
            </a:endParaRPr>
          </a:p>
          <a:p>
            <a:pPr lvl="4" marL="2057400" indent="-228600" defTabSz="914400">
              <a:lnSpc>
                <a:spcPct val="110000"/>
              </a:lnSpc>
              <a:spcBef>
                <a:spcPts val="499"/>
              </a:spcBef>
              <a:buClr>
                <a:srgbClr val="000000"/>
              </a:buClr>
              <a:buFont typeface="Arial"/>
              <a:buChar char="•"/>
              <a:tabLst>
                <a:tab algn="l" pos="0"/>
              </a:tabLst>
            </a:pPr>
            <a:r>
              <a:rPr b="0" lang="it-IT" sz="1600" spc="-1" strike="noStrike">
                <a:solidFill>
                  <a:schemeClr val="dk1"/>
                </a:solidFill>
                <a:latin typeface="The Hand Black"/>
              </a:rPr>
              <a:t>Quinto livello</a:t>
            </a:r>
            <a:endParaRPr b="0" lang="it-IT" sz="1600" spc="-1" strike="noStrike">
              <a:solidFill>
                <a:schemeClr val="dk1"/>
              </a:solidFill>
              <a:latin typeface="The Hand Black"/>
            </a:endParaRPr>
          </a:p>
        </p:txBody>
      </p:sp>
      <p:sp>
        <p:nvSpPr>
          <p:cNvPr id="32" name="Rettangolo 6"/>
          <p:cNvSpPr/>
          <p:nvPr/>
        </p:nvSpPr>
        <p:spPr>
          <a:xfrm>
            <a:off x="629280" y="2423160"/>
            <a:ext cx="3876840" cy="27000"/>
          </a:xfrm>
          <a:custGeom>
            <a:avLst/>
            <a:gdLst>
              <a:gd name="textAreaLeft" fmla="*/ 0 w 3876840"/>
              <a:gd name="textAreaRight" fmla="*/ 3877200 w 3876840"/>
              <a:gd name="textAreaTop" fmla="*/ 0 h 27000"/>
              <a:gd name="textAreaBottom" fmla="*/ 27360 h 27000"/>
            </a:gdLst>
            <a:ahLst/>
            <a:rect l="textAreaLeft" t="textAreaTop" r="textAreaRight" b="textAreaBottom"/>
            <a:pathLst>
              <a:path fill="none" w="3877056" h="27432">
                <a:moveTo>
                  <a:pt x="0" y="0"/>
                </a:moveTo>
                <a:cubicBezTo>
                  <a:pt x="212376" y="-32836"/>
                  <a:pt x="570944" y="24926"/>
                  <a:pt x="723717" y="0"/>
                </a:cubicBezTo>
                <a:cubicBezTo>
                  <a:pt x="876490" y="-24926"/>
                  <a:pt x="1149502" y="-13047"/>
                  <a:pt x="1408664" y="0"/>
                </a:cubicBezTo>
                <a:cubicBezTo>
                  <a:pt x="1667826" y="13047"/>
                  <a:pt x="1931449" y="-10086"/>
                  <a:pt x="2093610" y="0"/>
                </a:cubicBezTo>
                <a:cubicBezTo>
                  <a:pt x="2255771" y="10086"/>
                  <a:pt x="2364217" y="17704"/>
                  <a:pt x="2623475" y="0"/>
                </a:cubicBezTo>
                <a:cubicBezTo>
                  <a:pt x="2882734" y="-17704"/>
                  <a:pt x="3039913" y="-18191"/>
                  <a:pt x="3192109" y="0"/>
                </a:cubicBezTo>
                <a:cubicBezTo>
                  <a:pt x="3344305" y="18191"/>
                  <a:pt x="3704655" y="9863"/>
                  <a:pt x="3877056" y="0"/>
                </a:cubicBezTo>
                <a:cubicBezTo>
                  <a:pt x="3876099" y="8431"/>
                  <a:pt x="3876707" y="14612"/>
                  <a:pt x="3877056" y="27432"/>
                </a:cubicBezTo>
                <a:cubicBezTo>
                  <a:pt x="3653020" y="26009"/>
                  <a:pt x="3480940" y="44647"/>
                  <a:pt x="3230880" y="27432"/>
                </a:cubicBezTo>
                <a:cubicBezTo>
                  <a:pt x="2980820" y="10217"/>
                  <a:pt x="2872670" y="48866"/>
                  <a:pt x="2701016" y="27432"/>
                </a:cubicBezTo>
                <a:cubicBezTo>
                  <a:pt x="2529362" y="5998"/>
                  <a:pt x="2364157" y="35954"/>
                  <a:pt x="2171151" y="27432"/>
                </a:cubicBezTo>
                <a:cubicBezTo>
                  <a:pt x="1978146" y="18910"/>
                  <a:pt x="1773461" y="38798"/>
                  <a:pt x="1486205" y="27432"/>
                </a:cubicBezTo>
                <a:cubicBezTo>
                  <a:pt x="1198949" y="16066"/>
                  <a:pt x="1139376" y="-574"/>
                  <a:pt x="917570" y="27432"/>
                </a:cubicBezTo>
                <a:cubicBezTo>
                  <a:pt x="695765" y="55438"/>
                  <a:pt x="293344" y="-5450"/>
                  <a:pt x="0" y="27432"/>
                </a:cubicBezTo>
                <a:cubicBezTo>
                  <a:pt x="226" y="18208"/>
                  <a:pt x="-648" y="12891"/>
                  <a:pt x="0" y="0"/>
                </a:cubicBezTo>
                <a:close/>
              </a:path>
              <a:path stroke="0" w="3877056" h="27432">
                <a:moveTo>
                  <a:pt x="0" y="0"/>
                </a:moveTo>
                <a:cubicBezTo>
                  <a:pt x="192669" y="-10137"/>
                  <a:pt x="331692" y="-29256"/>
                  <a:pt x="607405" y="0"/>
                </a:cubicBezTo>
                <a:cubicBezTo>
                  <a:pt x="883118" y="29256"/>
                  <a:pt x="907253" y="-6037"/>
                  <a:pt x="1137270" y="0"/>
                </a:cubicBezTo>
                <a:cubicBezTo>
                  <a:pt x="1367288" y="6037"/>
                  <a:pt x="1546023" y="-32212"/>
                  <a:pt x="1860987" y="0"/>
                </a:cubicBezTo>
                <a:cubicBezTo>
                  <a:pt x="2175951" y="32212"/>
                  <a:pt x="2298836" y="29855"/>
                  <a:pt x="2468392" y="0"/>
                </a:cubicBezTo>
                <a:cubicBezTo>
                  <a:pt x="2637949" y="-29855"/>
                  <a:pt x="2790821" y="13504"/>
                  <a:pt x="3075798" y="0"/>
                </a:cubicBezTo>
                <a:cubicBezTo>
                  <a:pt x="3360775" y="-13504"/>
                  <a:pt x="3584812" y="38899"/>
                  <a:pt x="3877056" y="0"/>
                </a:cubicBezTo>
                <a:cubicBezTo>
                  <a:pt x="3875701" y="9524"/>
                  <a:pt x="3875854" y="13975"/>
                  <a:pt x="3877056" y="27432"/>
                </a:cubicBezTo>
                <a:cubicBezTo>
                  <a:pt x="3651600" y="-703"/>
                  <a:pt x="3532844" y="44229"/>
                  <a:pt x="3230880" y="27432"/>
                </a:cubicBezTo>
                <a:cubicBezTo>
                  <a:pt x="2928916" y="10635"/>
                  <a:pt x="2860399" y="20237"/>
                  <a:pt x="2701016" y="27432"/>
                </a:cubicBezTo>
                <a:cubicBezTo>
                  <a:pt x="2541633" y="34627"/>
                  <a:pt x="2238516" y="40277"/>
                  <a:pt x="2054840" y="27432"/>
                </a:cubicBezTo>
                <a:cubicBezTo>
                  <a:pt x="1871164" y="14587"/>
                  <a:pt x="1583795" y="3252"/>
                  <a:pt x="1408664" y="27432"/>
                </a:cubicBezTo>
                <a:cubicBezTo>
                  <a:pt x="1233533" y="51612"/>
                  <a:pt x="956608" y="20984"/>
                  <a:pt x="801258" y="27432"/>
                </a:cubicBezTo>
                <a:cubicBezTo>
                  <a:pt x="645908" y="33880"/>
                  <a:pt x="165566" y="12646"/>
                  <a:pt x="0" y="27432"/>
                </a:cubicBezTo>
                <a:cubicBezTo>
                  <a:pt x="-800" y="16780"/>
                  <a:pt x="-583" y="12910"/>
                  <a:pt x="0" y="0"/>
                </a:cubicBezTo>
                <a:close/>
              </a:path>
            </a:pathLst>
          </a:custGeom>
          <a:solidFill>
            <a:schemeClr val="accent1"/>
          </a:solidFill>
          <a:ln cap="rnd" w="38100">
            <a:solidFill>
              <a:srgbClr val="e4650e"/>
            </a:solidFill>
            <a:round/>
          </a:ln>
        </p:spPr>
        <p:style>
          <a:lnRef idx="2">
            <a:schemeClr val="accent1">
              <a:shade val="50000"/>
            </a:schemeClr>
          </a:lnRef>
          <a:fillRef idx="1">
            <a:schemeClr val="accent1"/>
          </a:fillRef>
          <a:effectRef idx="0">
            <a:schemeClr val="accent1"/>
          </a:effectRef>
          <a:fontRef idx="minor"/>
        </p:style>
        <p:txBody>
          <a:bodyPr lIns="90000" rIns="90000" tIns="-17640" bIns="-17640" anchor="ctr">
            <a:noAutofit/>
          </a:bodyPr>
          <a:p>
            <a:pPr algn="ctr" defTabSz="914400">
              <a:lnSpc>
                <a:spcPct val="100000"/>
              </a:lnSpc>
            </a:pPr>
            <a:endParaRPr b="0" lang="it-IT" sz="1800" spc="-1" strike="noStrike">
              <a:solidFill>
                <a:schemeClr val="lt1"/>
              </a:solidFill>
              <a:latin typeface="The Hand Black"/>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3" name="Figura a mano libera: Forma 8"/>
          <p:cNvSpPr/>
          <p:nvPr/>
        </p:nvSpPr>
        <p:spPr>
          <a:xfrm>
            <a:off x="0" y="0"/>
            <a:ext cx="12191760" cy="2347200"/>
          </a:xfrm>
          <a:custGeom>
            <a:avLst/>
            <a:gdLst>
              <a:gd name="textAreaLeft" fmla="*/ 0 w 12191760"/>
              <a:gd name="textAreaRight" fmla="*/ 12192120 w 12191760"/>
              <a:gd name="textAreaTop" fmla="*/ 0 h 2347200"/>
              <a:gd name="textAreaBottom" fmla="*/ 2347560 h 2347200"/>
            </a:gdLst>
            <a:ahLst/>
            <a:rect l="textAreaLeft" t="textAreaTop" r="textAreaRight" b="textAreaBottom"/>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a:noFill/>
          </a:ln>
        </p:spPr>
        <p:style>
          <a:lnRef idx="0"/>
          <a:fillRef idx="0"/>
          <a:effectRef idx="0"/>
          <a:fontRef idx="minor"/>
        </p:style>
        <p:txBody>
          <a:bodyPr lIns="90000" rIns="90000" tIns="45000" bIns="45000" anchor="ctr">
            <a:noAutofit/>
          </a:bodyPr>
          <a:p>
            <a:pPr defTabSz="914400">
              <a:lnSpc>
                <a:spcPct val="100000"/>
              </a:lnSpc>
            </a:pPr>
            <a:endParaRPr b="0" lang="it-IT" sz="1800" spc="-1" strike="noStrike">
              <a:solidFill>
                <a:schemeClr val="dk1"/>
              </a:solidFill>
              <a:latin typeface="The Hand Black"/>
            </a:endParaRPr>
          </a:p>
        </p:txBody>
      </p:sp>
      <p:sp>
        <p:nvSpPr>
          <p:cNvPr id="34" name="PlaceHolder 1"/>
          <p:cNvSpPr>
            <a:spLocks noGrp="1"/>
          </p:cNvSpPr>
          <p:nvPr>
            <p:ph type="title"/>
          </p:nvPr>
        </p:nvSpPr>
        <p:spPr>
          <a:xfrm>
            <a:off x="841320" y="402480"/>
            <a:ext cx="10515240" cy="134388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lt1"/>
                </a:solidFill>
                <a:latin typeface="The Serif Hand Black"/>
              </a:rPr>
              <a:t>Fare clic per modificare lo stile del titolo dello schema</a:t>
            </a:r>
            <a:endParaRPr b="0" lang="it-IT" sz="7200" spc="-1" strike="noStrike">
              <a:solidFill>
                <a:schemeClr val="dk1"/>
              </a:solidFill>
              <a:latin typeface="The Hand Black"/>
            </a:endParaRPr>
          </a:p>
        </p:txBody>
      </p:sp>
      <p:sp>
        <p:nvSpPr>
          <p:cNvPr id="35" name="PlaceHolder 2"/>
          <p:cNvSpPr>
            <a:spLocks noGrp="1"/>
          </p:cNvSpPr>
          <p:nvPr>
            <p:ph type="dt" idx="7"/>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36" name="PlaceHolder 3"/>
          <p:cNvSpPr>
            <a:spLocks noGrp="1"/>
          </p:cNvSpPr>
          <p:nvPr>
            <p:ph type="ftr" idx="8"/>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37" name="PlaceHolder 4"/>
          <p:cNvSpPr>
            <a:spLocks noGrp="1"/>
          </p:cNvSpPr>
          <p:nvPr>
            <p:ph type="sldNum" idx="9"/>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F1913F5D-FD3C-4E61-9942-B5A6F384936A}"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38" name="PlaceHolder 5"/>
          <p:cNvSpPr>
            <a:spLocks noGrp="1"/>
          </p:cNvSpPr>
          <p:nvPr>
            <p:ph type="body"/>
          </p:nvPr>
        </p:nvSpPr>
        <p:spPr>
          <a:xfrm>
            <a:off x="9706320" y="3511440"/>
            <a:ext cx="731160" cy="73116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it-IT" sz="2000" spc="-1" strike="noStrike">
                <a:solidFill>
                  <a:schemeClr val="dk1"/>
                </a:solidFill>
                <a:latin typeface="The Hand Black"/>
              </a:rPr>
              <a:t>Fare clic sull'icona per inserire un'immagine</a:t>
            </a:r>
            <a:endParaRPr b="0" lang="it-IT" sz="2000" spc="-1" strike="noStrike">
              <a:solidFill>
                <a:schemeClr val="dk1"/>
              </a:solidFill>
              <a:latin typeface="The Hand Black"/>
            </a:endParaRPr>
          </a:p>
        </p:txBody>
      </p:sp>
      <p:sp>
        <p:nvSpPr>
          <p:cNvPr id="39" name="PlaceHolder 6"/>
          <p:cNvSpPr>
            <a:spLocks noGrp="1"/>
          </p:cNvSpPr>
          <p:nvPr>
            <p:ph type="body"/>
          </p:nvPr>
        </p:nvSpPr>
        <p:spPr>
          <a:xfrm>
            <a:off x="5728680" y="3511440"/>
            <a:ext cx="731160" cy="73116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it-IT" sz="2000" spc="-1" strike="noStrike">
                <a:solidFill>
                  <a:schemeClr val="dk1"/>
                </a:solidFill>
                <a:latin typeface="The Hand Black"/>
              </a:rPr>
              <a:t>Fare clic sull'icona per inserire un'immagine</a:t>
            </a:r>
            <a:endParaRPr b="0" lang="it-IT" sz="2000" spc="-1" strike="noStrike">
              <a:solidFill>
                <a:schemeClr val="dk1"/>
              </a:solidFill>
              <a:latin typeface="The Hand Black"/>
            </a:endParaRPr>
          </a:p>
        </p:txBody>
      </p:sp>
      <p:sp>
        <p:nvSpPr>
          <p:cNvPr id="40" name="PlaceHolder 7"/>
          <p:cNvSpPr>
            <a:spLocks noGrp="1"/>
          </p:cNvSpPr>
          <p:nvPr>
            <p:ph type="body"/>
          </p:nvPr>
        </p:nvSpPr>
        <p:spPr>
          <a:xfrm>
            <a:off x="1751040" y="3511440"/>
            <a:ext cx="731160" cy="731160"/>
          </a:xfrm>
          <a:prstGeom prst="rect">
            <a:avLst/>
          </a:prstGeom>
          <a:noFill/>
          <a:ln w="0">
            <a:noFill/>
          </a:ln>
        </p:spPr>
        <p:txBody>
          <a:bodyPr lIns="90000" rIns="90000" tIns="45000" bIns="45000" anchor="ctr">
            <a:noAutofit/>
          </a:bodyPr>
          <a:p>
            <a:pPr indent="0" algn="ctr" defTabSz="914400">
              <a:lnSpc>
                <a:spcPct val="100000"/>
              </a:lnSpc>
              <a:buNone/>
            </a:pPr>
            <a:r>
              <a:rPr b="0" lang="it-IT" sz="2000" spc="-1" strike="noStrike">
                <a:solidFill>
                  <a:schemeClr val="dk1"/>
                </a:solidFill>
                <a:latin typeface="The Hand Black"/>
              </a:rPr>
              <a:t>Fare clic sull'icona per inserire un'immagine</a:t>
            </a:r>
            <a:endParaRPr b="0" lang="it-IT" sz="2000" spc="-1" strike="noStrike">
              <a:solidFill>
                <a:schemeClr val="dk1"/>
              </a:solidFill>
              <a:latin typeface="The Hand Black"/>
            </a:endParaRPr>
          </a:p>
        </p:txBody>
      </p:sp>
      <p:sp>
        <p:nvSpPr>
          <p:cNvPr id="41" name="PlaceHolder 8"/>
          <p:cNvSpPr>
            <a:spLocks noGrp="1"/>
          </p:cNvSpPr>
          <p:nvPr>
            <p:ph type="body"/>
          </p:nvPr>
        </p:nvSpPr>
        <p:spPr>
          <a:xfrm>
            <a:off x="585360" y="4316040"/>
            <a:ext cx="3062880" cy="548280"/>
          </a:xfrm>
          <a:prstGeom prst="rect">
            <a:avLst/>
          </a:prstGeom>
          <a:noFill/>
          <a:ln w="0">
            <a:noFill/>
          </a:ln>
        </p:spPr>
        <p:txBody>
          <a:bodyPr lIns="91440" rIns="91440" tIns="45720" bIns="45720" anchor="t">
            <a:noAutofit/>
          </a:bodyPr>
          <a:p>
            <a:pPr indent="0" algn="ctr" defTabSz="914400">
              <a:lnSpc>
                <a:spcPct val="110000"/>
              </a:lnSpc>
              <a:spcBef>
                <a:spcPts val="1001"/>
              </a:spcBef>
              <a:buNone/>
              <a:tabLst>
                <a:tab algn="l" pos="0"/>
              </a:tabLst>
            </a:pPr>
            <a:r>
              <a:rPr b="0" lang="it-IT" sz="2400" spc="-1" strike="noStrike">
                <a:solidFill>
                  <a:schemeClr val="dk1"/>
                </a:solidFill>
                <a:latin typeface="The Hand Black"/>
              </a:rPr>
              <a:t>Nome del relatore</a:t>
            </a:r>
            <a:endParaRPr b="0" lang="it-IT" sz="2400" spc="-1" strike="noStrike">
              <a:solidFill>
                <a:schemeClr val="dk1"/>
              </a:solidFill>
              <a:latin typeface="The Hand Black"/>
            </a:endParaRPr>
          </a:p>
        </p:txBody>
      </p:sp>
      <p:sp>
        <p:nvSpPr>
          <p:cNvPr id="42" name="PlaceHolder 9"/>
          <p:cNvSpPr>
            <a:spLocks noGrp="1"/>
          </p:cNvSpPr>
          <p:nvPr>
            <p:ph type="body"/>
          </p:nvPr>
        </p:nvSpPr>
        <p:spPr>
          <a:xfrm>
            <a:off x="4563000" y="4316040"/>
            <a:ext cx="3062880" cy="548280"/>
          </a:xfrm>
          <a:prstGeom prst="rect">
            <a:avLst/>
          </a:prstGeom>
          <a:noFill/>
          <a:ln w="0">
            <a:noFill/>
          </a:ln>
        </p:spPr>
        <p:txBody>
          <a:bodyPr lIns="91440" rIns="91440" tIns="45720" bIns="45720" anchor="t">
            <a:noAutofit/>
          </a:bodyPr>
          <a:p>
            <a:pPr indent="0" algn="ctr" defTabSz="914400">
              <a:lnSpc>
                <a:spcPct val="110000"/>
              </a:lnSpc>
              <a:spcBef>
                <a:spcPts val="1001"/>
              </a:spcBef>
              <a:buNone/>
              <a:tabLst>
                <a:tab algn="l" pos="0"/>
              </a:tabLst>
            </a:pPr>
            <a:r>
              <a:rPr b="0" lang="it-IT" sz="2400" spc="-1" strike="noStrike">
                <a:solidFill>
                  <a:schemeClr val="dk1"/>
                </a:solidFill>
                <a:latin typeface="The Hand Black"/>
              </a:rPr>
              <a:t>Posta elettronica</a:t>
            </a:r>
            <a:endParaRPr b="0" lang="it-IT" sz="2400" spc="-1" strike="noStrike">
              <a:solidFill>
                <a:schemeClr val="dk1"/>
              </a:solidFill>
              <a:latin typeface="The Hand Black"/>
            </a:endParaRPr>
          </a:p>
        </p:txBody>
      </p:sp>
      <p:sp>
        <p:nvSpPr>
          <p:cNvPr id="43" name="PlaceHolder 10"/>
          <p:cNvSpPr>
            <a:spLocks noGrp="1"/>
          </p:cNvSpPr>
          <p:nvPr>
            <p:ph type="body"/>
          </p:nvPr>
        </p:nvSpPr>
        <p:spPr>
          <a:xfrm>
            <a:off x="8540640" y="4316040"/>
            <a:ext cx="3062880" cy="548280"/>
          </a:xfrm>
          <a:prstGeom prst="rect">
            <a:avLst/>
          </a:prstGeom>
          <a:noFill/>
          <a:ln w="0">
            <a:noFill/>
          </a:ln>
        </p:spPr>
        <p:txBody>
          <a:bodyPr lIns="91440" rIns="91440" tIns="45720" bIns="45720" anchor="t">
            <a:noAutofit/>
          </a:bodyPr>
          <a:p>
            <a:pPr indent="0" algn="ctr" defTabSz="914400">
              <a:lnSpc>
                <a:spcPct val="110000"/>
              </a:lnSpc>
              <a:spcBef>
                <a:spcPts val="1001"/>
              </a:spcBef>
              <a:buNone/>
              <a:tabLst>
                <a:tab algn="l" pos="0"/>
              </a:tabLst>
            </a:pPr>
            <a:r>
              <a:rPr b="0" lang="it-IT" sz="2400" spc="-1" strike="noStrike">
                <a:solidFill>
                  <a:schemeClr val="dk1"/>
                </a:solidFill>
                <a:latin typeface="The Hand Black"/>
              </a:rPr>
              <a:t>Sito Web</a:t>
            </a:r>
            <a:endParaRPr b="0" lang="it-IT" sz="2400" spc="-1" strike="noStrike">
              <a:solidFill>
                <a:schemeClr val="dk1"/>
              </a:solidFill>
              <a:latin typeface="The Hand Black"/>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 name="PlaceHolder 1"/>
          <p:cNvSpPr>
            <a:spLocks noGrp="1"/>
          </p:cNvSpPr>
          <p:nvPr>
            <p:ph type="dt" idx="10"/>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45" name="PlaceHolder 2"/>
          <p:cNvSpPr>
            <a:spLocks noGrp="1"/>
          </p:cNvSpPr>
          <p:nvPr>
            <p:ph type="ftr" idx="11"/>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46" name="PlaceHolder 3"/>
          <p:cNvSpPr>
            <a:spLocks noGrp="1"/>
          </p:cNvSpPr>
          <p:nvPr>
            <p:ph type="sldNum" idx="12"/>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7ABA1D60-BADD-45F9-9409-DE69611C9986}"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47"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it-IT" sz="1800" spc="-1" strike="noStrike">
                <a:solidFill>
                  <a:schemeClr val="dk1"/>
                </a:solidFill>
                <a:latin typeface="The Hand Black"/>
              </a:rPr>
              <a:t>Click to edit the title text format</a:t>
            </a:r>
            <a:endParaRPr b="0" lang="it-IT" sz="1800" spc="-1" strike="noStrike">
              <a:solidFill>
                <a:schemeClr val="dk1"/>
              </a:solidFill>
              <a:latin typeface="The Hand Black"/>
            </a:endParaRPr>
          </a:p>
        </p:txBody>
      </p:sp>
      <p:sp>
        <p:nvSpPr>
          <p:cNvPr id="48"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110000"/>
              </a:lnSpc>
              <a:spcBef>
                <a:spcPts val="1417"/>
              </a:spcBef>
              <a:buClr>
                <a:srgbClr val="000000"/>
              </a:buClr>
              <a:buSzPct val="45000"/>
              <a:buFont typeface="Wingdings" charset="2"/>
              <a:buChar char=""/>
            </a:pPr>
            <a:r>
              <a:rPr b="0" lang="it-IT" sz="3200" spc="-1" strike="noStrike">
                <a:solidFill>
                  <a:schemeClr val="dk1"/>
                </a:solidFill>
                <a:latin typeface="The Hand Black"/>
              </a:rPr>
              <a:t>Click to edit the outline text format</a:t>
            </a:r>
            <a:endParaRPr b="0" lang="it-IT" sz="3200" spc="-1" strike="noStrike">
              <a:solidFill>
                <a:schemeClr val="dk1"/>
              </a:solidFill>
              <a:latin typeface="The Hand Black"/>
            </a:endParaRPr>
          </a:p>
          <a:p>
            <a:pPr lvl="1" marL="864000" indent="-324000">
              <a:lnSpc>
                <a:spcPct val="110000"/>
              </a:lnSpc>
              <a:spcBef>
                <a:spcPts val="1134"/>
              </a:spcBef>
              <a:buClr>
                <a:srgbClr val="000000"/>
              </a:buClr>
              <a:buSzPct val="75000"/>
              <a:buFont typeface="Symbol" charset="2"/>
              <a:buChar char=""/>
            </a:pPr>
            <a:r>
              <a:rPr b="0" lang="it-IT" sz="2400" spc="-1" strike="noStrike">
                <a:solidFill>
                  <a:schemeClr val="dk1"/>
                </a:solidFill>
                <a:latin typeface="The Hand Black"/>
              </a:rPr>
              <a:t>Second Outline Level</a:t>
            </a:r>
            <a:endParaRPr b="0" lang="it-IT" sz="2400" spc="-1" strike="noStrike">
              <a:solidFill>
                <a:schemeClr val="dk1"/>
              </a:solidFill>
              <a:latin typeface="The Hand Black"/>
            </a:endParaRPr>
          </a:p>
          <a:p>
            <a:pPr lvl="2" marL="1296000" indent="-288000">
              <a:lnSpc>
                <a:spcPct val="110000"/>
              </a:lnSpc>
              <a:spcBef>
                <a:spcPts val="850"/>
              </a:spcBef>
              <a:buClr>
                <a:srgbClr val="000000"/>
              </a:buClr>
              <a:buSzPct val="45000"/>
              <a:buFont typeface="Wingdings" charset="2"/>
              <a:buChar char=""/>
            </a:pPr>
            <a:r>
              <a:rPr b="0" lang="it-IT" sz="2000" spc="-1" strike="noStrike">
                <a:solidFill>
                  <a:schemeClr val="dk1"/>
                </a:solidFill>
                <a:latin typeface="The Hand Black"/>
              </a:rPr>
              <a:t>Third Outline Level</a:t>
            </a:r>
            <a:endParaRPr b="0" lang="it-IT" sz="2000" spc="-1" strike="noStrike">
              <a:solidFill>
                <a:schemeClr val="dk1"/>
              </a:solidFill>
              <a:latin typeface="The Hand Black"/>
            </a:endParaRPr>
          </a:p>
          <a:p>
            <a:pPr lvl="3" marL="1728000" indent="-216000">
              <a:lnSpc>
                <a:spcPct val="110000"/>
              </a:lnSpc>
              <a:spcBef>
                <a:spcPts val="567"/>
              </a:spcBef>
              <a:buClr>
                <a:srgbClr val="000000"/>
              </a:buClr>
              <a:buSzPct val="75000"/>
              <a:buFont typeface="Symbol" charset="2"/>
              <a:buChar char=""/>
            </a:pPr>
            <a:r>
              <a:rPr b="0" lang="it-IT" sz="2000" spc="-1" strike="noStrike">
                <a:solidFill>
                  <a:schemeClr val="dk1"/>
                </a:solidFill>
                <a:latin typeface="The Hand Black"/>
              </a:rPr>
              <a:t>Fourth Outline Level</a:t>
            </a:r>
            <a:endParaRPr b="0" lang="it-IT" sz="2000" spc="-1" strike="noStrike">
              <a:solidFill>
                <a:schemeClr val="dk1"/>
              </a:solidFill>
              <a:latin typeface="The Hand Black"/>
            </a:endParaRPr>
          </a:p>
          <a:p>
            <a:pPr lvl="4" marL="2160000" indent="-216000">
              <a:lnSpc>
                <a:spcPct val="110000"/>
              </a:lnSpc>
              <a:spcBef>
                <a:spcPts val="283"/>
              </a:spcBef>
              <a:buClr>
                <a:srgbClr val="000000"/>
              </a:buClr>
              <a:buSzPct val="45000"/>
              <a:buFont typeface="Wingdings" charset="2"/>
              <a:buChar char=""/>
            </a:pPr>
            <a:r>
              <a:rPr b="0" lang="it-IT" sz="2000" spc="-1" strike="noStrike">
                <a:solidFill>
                  <a:schemeClr val="dk1"/>
                </a:solidFill>
                <a:latin typeface="The Hand Black"/>
              </a:rPr>
              <a:t>Fifth Outline Level</a:t>
            </a:r>
            <a:endParaRPr b="0" lang="it-IT" sz="2000" spc="-1" strike="noStrike">
              <a:solidFill>
                <a:schemeClr val="dk1"/>
              </a:solidFill>
              <a:latin typeface="The Hand Black"/>
            </a:endParaRPr>
          </a:p>
          <a:p>
            <a:pPr lvl="5" marL="2592000" indent="-216000">
              <a:lnSpc>
                <a:spcPct val="110000"/>
              </a:lnSpc>
              <a:spcBef>
                <a:spcPts val="283"/>
              </a:spcBef>
              <a:buClr>
                <a:srgbClr val="000000"/>
              </a:buClr>
              <a:buSzPct val="45000"/>
              <a:buFont typeface="Wingdings" charset="2"/>
              <a:buChar char=""/>
            </a:pPr>
            <a:r>
              <a:rPr b="0" lang="it-IT" sz="2000" spc="-1" strike="noStrike">
                <a:solidFill>
                  <a:schemeClr val="dk1"/>
                </a:solidFill>
                <a:latin typeface="The Hand Black"/>
              </a:rPr>
              <a:t>Sixth Outline Level</a:t>
            </a:r>
            <a:endParaRPr b="0" lang="it-IT" sz="2000" spc="-1" strike="noStrike">
              <a:solidFill>
                <a:schemeClr val="dk1"/>
              </a:solidFill>
              <a:latin typeface="The Hand Black"/>
            </a:endParaRPr>
          </a:p>
          <a:p>
            <a:pPr lvl="6" marL="3024000" indent="-216000">
              <a:lnSpc>
                <a:spcPct val="110000"/>
              </a:lnSpc>
              <a:spcBef>
                <a:spcPts val="283"/>
              </a:spcBef>
              <a:buClr>
                <a:srgbClr val="000000"/>
              </a:buClr>
              <a:buSzPct val="45000"/>
              <a:buFont typeface="Wingdings" charset="2"/>
              <a:buChar char=""/>
            </a:pPr>
            <a:r>
              <a:rPr b="0" lang="it-IT" sz="2000" spc="-1" strike="noStrike">
                <a:solidFill>
                  <a:schemeClr val="dk1"/>
                </a:solidFill>
                <a:latin typeface="The Hand Black"/>
              </a:rPr>
              <a:t>Seventh Outline Level</a:t>
            </a:r>
            <a:endParaRPr b="0" lang="it-IT" sz="2000" spc="-1" strike="noStrike">
              <a:solidFill>
                <a:schemeClr val="dk1"/>
              </a:solidFill>
              <a:latin typeface="The Hand Black"/>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839880" y="457200"/>
            <a:ext cx="3931920" cy="3428640"/>
          </a:xfrm>
          <a:prstGeom prst="rect">
            <a:avLst/>
          </a:prstGeom>
          <a:noFill/>
          <a:ln w="0">
            <a:noFill/>
          </a:ln>
        </p:spPr>
        <p:txBody>
          <a:bodyPr lIns="91440" rIns="91440" tIns="45720" bIns="45720" anchor="b">
            <a:normAutofit fontScale="77987" lnSpcReduction="10000"/>
          </a:bodyPr>
          <a:p>
            <a:pPr indent="0" defTabSz="914400">
              <a:lnSpc>
                <a:spcPct val="100000"/>
              </a:lnSpc>
              <a:buNone/>
            </a:pPr>
            <a:r>
              <a:rPr b="0" lang="it-IT" sz="6000" spc="-1" strike="noStrike">
                <a:solidFill>
                  <a:schemeClr val="dk1"/>
                </a:solidFill>
                <a:latin typeface="The Serif Hand Black"/>
              </a:rPr>
              <a:t>Fare clic per modificare lo stile del titolo dello schema</a:t>
            </a:r>
            <a:endParaRPr b="0" lang="it-IT" sz="6000" spc="-1" strike="noStrike">
              <a:solidFill>
                <a:schemeClr val="dk1"/>
              </a:solidFill>
              <a:latin typeface="The Hand Black"/>
            </a:endParaRPr>
          </a:p>
        </p:txBody>
      </p:sp>
      <p:sp>
        <p:nvSpPr>
          <p:cNvPr id="50" name="PlaceHolder 2"/>
          <p:cNvSpPr>
            <a:spLocks noGrp="1"/>
          </p:cNvSpPr>
          <p:nvPr>
            <p:ph type="body"/>
          </p:nvPr>
        </p:nvSpPr>
        <p:spPr>
          <a:xfrm>
            <a:off x="5303520" y="548640"/>
            <a:ext cx="6053040" cy="5431320"/>
          </a:xfrm>
          <a:prstGeom prst="rect">
            <a:avLst/>
          </a:prstGeom>
          <a:noFill/>
          <a:ln w="0">
            <a:noFill/>
          </a:ln>
        </p:spPr>
        <p:txBody>
          <a:bodyPr lIns="91440" rIns="91440" tIns="45720" bIns="45720" anchor="ctr">
            <a:noAutofit/>
          </a:bodyPr>
          <a:p>
            <a:pPr marL="228600" indent="-228600" defTabSz="914400">
              <a:lnSpc>
                <a:spcPct val="110000"/>
              </a:lnSpc>
              <a:spcBef>
                <a:spcPts val="1001"/>
              </a:spcBef>
              <a:buClr>
                <a:srgbClr val="000000"/>
              </a:buClr>
              <a:buFont typeface="Arial"/>
              <a:buChar char="•"/>
            </a:pPr>
            <a:r>
              <a:rPr b="0" lang="it-IT" sz="3200" spc="-1" strike="noStrike">
                <a:solidFill>
                  <a:schemeClr val="dk1"/>
                </a:solidFill>
                <a:latin typeface="The Hand Black"/>
              </a:rPr>
              <a:t>Fare clic per modificare gli stili del testo dello schema</a:t>
            </a:r>
            <a:endParaRPr b="0" lang="it-IT" sz="3200" spc="-1" strike="noStrike">
              <a:solidFill>
                <a:schemeClr val="dk1"/>
              </a:solidFill>
              <a:latin typeface="The Hand Black"/>
            </a:endParaRPr>
          </a:p>
          <a:p>
            <a:pPr lvl="1" marL="685800" indent="-228600" defTabSz="914400">
              <a:lnSpc>
                <a:spcPct val="110000"/>
              </a:lnSpc>
              <a:spcBef>
                <a:spcPts val="499"/>
              </a:spcBef>
              <a:buClr>
                <a:srgbClr val="000000"/>
              </a:buClr>
              <a:buFont typeface="Arial"/>
              <a:buChar char="•"/>
            </a:pPr>
            <a:r>
              <a:rPr b="0" lang="it-IT" sz="2800" spc="-1" strike="noStrike">
                <a:solidFill>
                  <a:schemeClr val="dk1"/>
                </a:solidFill>
                <a:latin typeface="The Hand Black"/>
              </a:rPr>
              <a:t>Secondo livello</a:t>
            </a:r>
            <a:endParaRPr b="0" lang="it-IT" sz="2800" spc="-1" strike="noStrike">
              <a:solidFill>
                <a:schemeClr val="dk1"/>
              </a:solidFill>
              <a:latin typeface="The Hand Black"/>
            </a:endParaRPr>
          </a:p>
          <a:p>
            <a:pPr lvl="2" marL="1143000" indent="-228600" defTabSz="914400">
              <a:lnSpc>
                <a:spcPct val="110000"/>
              </a:lnSpc>
              <a:spcBef>
                <a:spcPts val="499"/>
              </a:spcBef>
              <a:buClr>
                <a:srgbClr val="000000"/>
              </a:buClr>
              <a:buFont typeface="Arial"/>
              <a:buChar char="•"/>
            </a:pPr>
            <a:r>
              <a:rPr b="0" lang="it-IT" sz="2400" spc="-1" strike="noStrike">
                <a:solidFill>
                  <a:schemeClr val="dk1"/>
                </a:solidFill>
                <a:latin typeface="The Hand Black"/>
              </a:rPr>
              <a:t>Terzo livello</a:t>
            </a:r>
            <a:endParaRPr b="0" lang="it-IT" sz="2400" spc="-1" strike="noStrike">
              <a:solidFill>
                <a:schemeClr val="dk1"/>
              </a:solidFill>
              <a:latin typeface="The Hand Black"/>
            </a:endParaRPr>
          </a:p>
          <a:p>
            <a:pPr lvl="3" marL="1600200" indent="-228600" defTabSz="914400">
              <a:lnSpc>
                <a:spcPct val="110000"/>
              </a:lnSpc>
              <a:spcBef>
                <a:spcPts val="499"/>
              </a:spcBef>
              <a:buClr>
                <a:srgbClr val="000000"/>
              </a:buClr>
              <a:buFont typeface="Arial"/>
              <a:buChar char="•"/>
            </a:pPr>
            <a:r>
              <a:rPr b="0" lang="it-IT" sz="2000" spc="-1" strike="noStrike">
                <a:solidFill>
                  <a:schemeClr val="dk1"/>
                </a:solidFill>
                <a:latin typeface="The Hand Black"/>
              </a:rPr>
              <a:t>Quarto livello</a:t>
            </a:r>
            <a:endParaRPr b="0" lang="it-IT" sz="2000" spc="-1" strike="noStrike">
              <a:solidFill>
                <a:schemeClr val="dk1"/>
              </a:solidFill>
              <a:latin typeface="The Hand Black"/>
            </a:endParaRPr>
          </a:p>
          <a:p>
            <a:pPr lvl="4" marL="2057400" indent="-228600" defTabSz="914400">
              <a:lnSpc>
                <a:spcPct val="110000"/>
              </a:lnSpc>
              <a:spcBef>
                <a:spcPts val="499"/>
              </a:spcBef>
              <a:buClr>
                <a:srgbClr val="000000"/>
              </a:buClr>
              <a:buFont typeface="Arial"/>
              <a:buChar char="•"/>
            </a:pPr>
            <a:r>
              <a:rPr b="0" lang="it-IT" sz="2000" spc="-1" strike="noStrike">
                <a:solidFill>
                  <a:schemeClr val="dk1"/>
                </a:solidFill>
                <a:latin typeface="The Hand Black"/>
              </a:rPr>
              <a:t>Quinto livello</a:t>
            </a:r>
            <a:endParaRPr b="0" lang="it-IT" sz="2000" spc="-1" strike="noStrike">
              <a:solidFill>
                <a:schemeClr val="dk1"/>
              </a:solidFill>
              <a:latin typeface="The Hand Black"/>
            </a:endParaRPr>
          </a:p>
        </p:txBody>
      </p:sp>
      <p:sp>
        <p:nvSpPr>
          <p:cNvPr id="51" name="PlaceHolder 3"/>
          <p:cNvSpPr>
            <a:spLocks noGrp="1"/>
          </p:cNvSpPr>
          <p:nvPr>
            <p:ph type="body"/>
          </p:nvPr>
        </p:nvSpPr>
        <p:spPr>
          <a:xfrm>
            <a:off x="839880" y="3977640"/>
            <a:ext cx="3931920" cy="2002320"/>
          </a:xfrm>
          <a:prstGeom prst="rect">
            <a:avLst/>
          </a:prstGeom>
          <a:noFill/>
          <a:ln w="0">
            <a:noFill/>
          </a:ln>
        </p:spPr>
        <p:txBody>
          <a:bodyPr lIns="91440" rIns="91440" tIns="45720" bIns="45720" anchor="t">
            <a:normAutofit fontScale="93740" lnSpcReduction="10000"/>
          </a:bodyPr>
          <a:p>
            <a:pPr indent="0" defTabSz="914400">
              <a:lnSpc>
                <a:spcPct val="110000"/>
              </a:lnSpc>
              <a:spcBef>
                <a:spcPts val="1001"/>
              </a:spcBef>
              <a:buNone/>
              <a:tabLst>
                <a:tab algn="l" pos="0"/>
              </a:tabLst>
            </a:pPr>
            <a:r>
              <a:rPr b="0" lang="it-IT" sz="3200" spc="-1" strike="noStrike">
                <a:solidFill>
                  <a:schemeClr val="dk1"/>
                </a:solidFill>
                <a:latin typeface="The Hand Black"/>
              </a:rPr>
              <a:t>Fare clic per modificare gli stili del testo dello schema</a:t>
            </a:r>
            <a:endParaRPr b="0" lang="it-IT" sz="3200" spc="-1" strike="noStrike">
              <a:solidFill>
                <a:schemeClr val="dk1"/>
              </a:solidFill>
              <a:latin typeface="The Hand Black"/>
            </a:endParaRPr>
          </a:p>
        </p:txBody>
      </p:sp>
      <p:sp>
        <p:nvSpPr>
          <p:cNvPr id="52" name="PlaceHolder 4"/>
          <p:cNvSpPr>
            <a:spLocks noGrp="1"/>
          </p:cNvSpPr>
          <p:nvPr>
            <p:ph type="dt" idx="13"/>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53" name="PlaceHolder 5"/>
          <p:cNvSpPr>
            <a:spLocks noGrp="1"/>
          </p:cNvSpPr>
          <p:nvPr>
            <p:ph type="ftr" idx="14"/>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54" name="PlaceHolder 6"/>
          <p:cNvSpPr>
            <a:spLocks noGrp="1"/>
          </p:cNvSpPr>
          <p:nvPr>
            <p:ph type="sldNum" idx="15"/>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1BF22018-D103-46A5-9C13-32F5F612B3F4}"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55" name="Rettangolo 6"/>
          <p:cNvSpPr/>
          <p:nvPr/>
        </p:nvSpPr>
        <p:spPr>
          <a:xfrm rot="5400000">
            <a:off x="2797560" y="3254040"/>
            <a:ext cx="4480200" cy="27000"/>
          </a:xfrm>
          <a:custGeom>
            <a:avLst/>
            <a:gdLst>
              <a:gd name="textAreaLeft" fmla="*/ 0 w 4480200"/>
              <a:gd name="textAreaRight" fmla="*/ 4480560 w 4480200"/>
              <a:gd name="textAreaTop" fmla="*/ 0 h 27000"/>
              <a:gd name="textAreaBottom" fmla="*/ 27360 h 27000"/>
            </a:gdLst>
            <a:ahLst/>
            <a:rect l="textAreaLeft" t="textAreaTop" r="textAreaRight" b="textAreaBottom"/>
            <a:pathLst>
              <a:path fill="none" w="4480560" h="27432">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stroke="0" w="4480560" h="27432">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cap="rnd" w="44450">
            <a:solidFill>
              <a:srgbClr val="000000"/>
            </a:solidFill>
            <a:round/>
          </a:ln>
        </p:spPr>
        <p:style>
          <a:lnRef idx="2">
            <a:schemeClr val="accent1">
              <a:shade val="50000"/>
            </a:schemeClr>
          </a:lnRef>
          <a:fillRef idx="1">
            <a:schemeClr val="accent1"/>
          </a:fillRef>
          <a:effectRef idx="0">
            <a:schemeClr val="accent1"/>
          </a:effectRef>
          <a:fontRef idx="minor"/>
        </p:style>
        <p:txBody>
          <a:bodyPr lIns="90000" rIns="90000" tIns="-17640" bIns="-17640" anchor="ctr">
            <a:noAutofit/>
          </a:bodyPr>
          <a:p>
            <a:pPr algn="ctr" defTabSz="914400">
              <a:lnSpc>
                <a:spcPct val="100000"/>
              </a:lnSpc>
            </a:pPr>
            <a:endParaRPr b="0" lang="it-IT" sz="1800" spc="-1" strike="noStrike">
              <a:solidFill>
                <a:schemeClr val="lt1"/>
              </a:solidFill>
              <a:latin typeface="The Hand Black"/>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6" name="PlaceHolder 1"/>
          <p:cNvSpPr>
            <a:spLocks noGrp="1"/>
          </p:cNvSpPr>
          <p:nvPr>
            <p:ph type="title"/>
          </p:nvPr>
        </p:nvSpPr>
        <p:spPr>
          <a:xfrm>
            <a:off x="839880" y="457200"/>
            <a:ext cx="3931560" cy="3428640"/>
          </a:xfrm>
          <a:prstGeom prst="rect">
            <a:avLst/>
          </a:prstGeom>
          <a:noFill/>
          <a:ln w="0">
            <a:noFill/>
          </a:ln>
        </p:spPr>
        <p:txBody>
          <a:bodyPr lIns="91440" rIns="91440" tIns="45720" bIns="45720" anchor="b">
            <a:normAutofit fontScale="77987" lnSpcReduction="10000"/>
          </a:bodyPr>
          <a:p>
            <a:pPr indent="0" defTabSz="914400">
              <a:lnSpc>
                <a:spcPct val="100000"/>
              </a:lnSpc>
              <a:buNone/>
            </a:pPr>
            <a:r>
              <a:rPr b="0" lang="it-IT" sz="6000" spc="-1" strike="noStrike">
                <a:solidFill>
                  <a:schemeClr val="dk1"/>
                </a:solidFill>
                <a:latin typeface="The Serif Hand Black"/>
              </a:rPr>
              <a:t>Fare clic per modificare lo stile del titolo dello schema</a:t>
            </a:r>
            <a:endParaRPr b="0" lang="it-IT" sz="6000" spc="-1" strike="noStrike">
              <a:solidFill>
                <a:schemeClr val="dk1"/>
              </a:solidFill>
              <a:latin typeface="The Hand Black"/>
            </a:endParaRPr>
          </a:p>
        </p:txBody>
      </p:sp>
      <p:sp>
        <p:nvSpPr>
          <p:cNvPr id="57" name="PlaceHolder 2"/>
          <p:cNvSpPr>
            <a:spLocks noGrp="1"/>
          </p:cNvSpPr>
          <p:nvPr>
            <p:ph type="body"/>
          </p:nvPr>
        </p:nvSpPr>
        <p:spPr>
          <a:xfrm>
            <a:off x="5303520" y="548640"/>
            <a:ext cx="6053040" cy="5431320"/>
          </a:xfrm>
          <a:prstGeom prst="rect">
            <a:avLst/>
          </a:prstGeom>
          <a:noFill/>
          <a:ln w="0">
            <a:noFill/>
          </a:ln>
        </p:spPr>
        <p:txBody>
          <a:bodyPr lIns="90000" rIns="90000" tIns="45000" bIns="45000" anchor="t">
            <a:noAutofit/>
          </a:bodyPr>
          <a:p>
            <a:pPr indent="0" defTabSz="914400">
              <a:lnSpc>
                <a:spcPct val="100000"/>
              </a:lnSpc>
              <a:buNone/>
              <a:tabLst>
                <a:tab algn="l" pos="0"/>
              </a:tabLst>
            </a:pPr>
            <a:r>
              <a:rPr b="0" lang="it-IT" sz="3200" spc="-1" strike="noStrike">
                <a:solidFill>
                  <a:schemeClr val="dk1"/>
                </a:solidFill>
                <a:latin typeface="The Hand Black"/>
              </a:rPr>
              <a:t>Fare clic sull'icona per inserire un'immagine</a:t>
            </a:r>
            <a:endParaRPr b="0" lang="it-IT" sz="3200" spc="-1" strike="noStrike">
              <a:solidFill>
                <a:schemeClr val="dk1"/>
              </a:solidFill>
              <a:latin typeface="The Hand Black"/>
            </a:endParaRPr>
          </a:p>
        </p:txBody>
      </p:sp>
      <p:sp>
        <p:nvSpPr>
          <p:cNvPr id="58" name="PlaceHolder 3"/>
          <p:cNvSpPr>
            <a:spLocks noGrp="1"/>
          </p:cNvSpPr>
          <p:nvPr>
            <p:ph type="body"/>
          </p:nvPr>
        </p:nvSpPr>
        <p:spPr>
          <a:xfrm>
            <a:off x="839880" y="3977640"/>
            <a:ext cx="3931560" cy="2002320"/>
          </a:xfrm>
          <a:prstGeom prst="rect">
            <a:avLst/>
          </a:prstGeom>
          <a:noFill/>
          <a:ln w="0">
            <a:noFill/>
          </a:ln>
        </p:spPr>
        <p:txBody>
          <a:bodyPr lIns="91440" rIns="91440" tIns="45720" bIns="45720" anchor="t">
            <a:normAutofit fontScale="93740" lnSpcReduction="10000"/>
          </a:bodyPr>
          <a:p>
            <a:pPr indent="0" defTabSz="914400">
              <a:lnSpc>
                <a:spcPct val="110000"/>
              </a:lnSpc>
              <a:spcBef>
                <a:spcPts val="1001"/>
              </a:spcBef>
              <a:buNone/>
              <a:tabLst>
                <a:tab algn="l" pos="0"/>
              </a:tabLst>
            </a:pPr>
            <a:r>
              <a:rPr b="0" lang="it-IT" sz="3200" spc="-1" strike="noStrike">
                <a:solidFill>
                  <a:schemeClr val="dk1"/>
                </a:solidFill>
                <a:latin typeface="The Hand Black"/>
              </a:rPr>
              <a:t>Fare clic per modificare gli stili del testo dello schema</a:t>
            </a:r>
            <a:endParaRPr b="0" lang="it-IT" sz="3200" spc="-1" strike="noStrike">
              <a:solidFill>
                <a:schemeClr val="dk1"/>
              </a:solidFill>
              <a:latin typeface="The Hand Black"/>
            </a:endParaRPr>
          </a:p>
        </p:txBody>
      </p:sp>
      <p:sp>
        <p:nvSpPr>
          <p:cNvPr id="59" name="PlaceHolder 4"/>
          <p:cNvSpPr>
            <a:spLocks noGrp="1"/>
          </p:cNvSpPr>
          <p:nvPr>
            <p:ph type="dt" idx="16"/>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60" name="PlaceHolder 5"/>
          <p:cNvSpPr>
            <a:spLocks noGrp="1"/>
          </p:cNvSpPr>
          <p:nvPr>
            <p:ph type="ftr" idx="17"/>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it-IT" sz="1600" spc="-1" strike="noStrike">
                <a:solidFill>
                  <a:schemeClr val="dk1"/>
                </a:solidFill>
                <a:latin typeface="The Hand Black"/>
              </a:defRPr>
            </a:lvl1pPr>
          </a:lstStyle>
          <a:p>
            <a:pPr indent="0" algn="ctr" defTabSz="914400">
              <a:lnSpc>
                <a:spcPct val="100000"/>
              </a:lnSpc>
              <a:buNone/>
            </a:pPr>
            <a:r>
              <a:rPr b="0" lang="it-IT" sz="1600" spc="-1" strike="noStrike">
                <a:solidFill>
                  <a:schemeClr val="dk1"/>
                </a:solidFill>
                <a:latin typeface="The Hand Black"/>
              </a:rPr>
              <a:t>&lt;footer&gt;</a:t>
            </a:r>
            <a:endParaRPr b="0" lang="it-IT" sz="1600" spc="-1" strike="noStrike">
              <a:solidFill>
                <a:srgbClr val="000000"/>
              </a:solidFill>
              <a:latin typeface="Times New Roman"/>
            </a:endParaRPr>
          </a:p>
        </p:txBody>
      </p:sp>
      <p:sp>
        <p:nvSpPr>
          <p:cNvPr id="61" name="PlaceHolder 6"/>
          <p:cNvSpPr>
            <a:spLocks noGrp="1"/>
          </p:cNvSpPr>
          <p:nvPr>
            <p:ph type="sldNum" idx="18"/>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dk1"/>
                </a:solidFill>
                <a:latin typeface="The Hand Black"/>
              </a:defRPr>
            </a:lvl1pPr>
          </a:lstStyle>
          <a:p>
            <a:pPr indent="0" algn="r" defTabSz="914400">
              <a:lnSpc>
                <a:spcPct val="100000"/>
              </a:lnSpc>
              <a:buNone/>
            </a:pPr>
            <a:fld id="{90C6A152-5EFA-4378-80B5-847F24838811}" type="slidenum">
              <a:rPr b="0" lang="it-IT" sz="1600" spc="-1" strike="noStrike">
                <a:solidFill>
                  <a:schemeClr val="dk1"/>
                </a:solidFill>
                <a:latin typeface="The Hand Black"/>
              </a:rPr>
              <a:t>&lt;number&gt;</a:t>
            </a:fld>
            <a:endParaRPr b="0" lang="it-IT" sz="1600" spc="-1" strike="noStrike">
              <a:solidFill>
                <a:srgbClr val="000000"/>
              </a:solidFill>
              <a:latin typeface="Times New Roman"/>
            </a:endParaRPr>
          </a:p>
        </p:txBody>
      </p:sp>
      <p:sp>
        <p:nvSpPr>
          <p:cNvPr id="62" name="Rettangolo 6"/>
          <p:cNvSpPr/>
          <p:nvPr/>
        </p:nvSpPr>
        <p:spPr>
          <a:xfrm rot="5400000">
            <a:off x="2798280" y="3254040"/>
            <a:ext cx="4480200" cy="27000"/>
          </a:xfrm>
          <a:custGeom>
            <a:avLst/>
            <a:gdLst>
              <a:gd name="textAreaLeft" fmla="*/ 0 w 4480200"/>
              <a:gd name="textAreaRight" fmla="*/ 4480560 w 4480200"/>
              <a:gd name="textAreaTop" fmla="*/ 0 h 27000"/>
              <a:gd name="textAreaBottom" fmla="*/ 27360 h 27000"/>
            </a:gdLst>
            <a:ahLst/>
            <a:rect l="textAreaLeft" t="textAreaTop" r="textAreaRight" b="textAreaBottom"/>
            <a:pathLst>
              <a:path fill="none" w="4480560" h="27432">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stroke="0" w="4480560" h="27432">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cap="rnd" w="44450">
            <a:solidFill>
              <a:srgbClr val="000000"/>
            </a:solidFill>
            <a:round/>
          </a:ln>
        </p:spPr>
        <p:style>
          <a:lnRef idx="2">
            <a:schemeClr val="accent1">
              <a:shade val="50000"/>
            </a:schemeClr>
          </a:lnRef>
          <a:fillRef idx="1">
            <a:schemeClr val="accent1"/>
          </a:fillRef>
          <a:effectRef idx="0">
            <a:schemeClr val="accent1"/>
          </a:effectRef>
          <a:fontRef idx="minor"/>
        </p:style>
        <p:txBody>
          <a:bodyPr lIns="90000" rIns="90000" tIns="-17640" bIns="-17640" anchor="ctr">
            <a:noAutofit/>
          </a:bodyPr>
          <a:p>
            <a:pPr algn="ctr" defTabSz="914400">
              <a:lnSpc>
                <a:spcPct val="100000"/>
              </a:lnSpc>
            </a:pPr>
            <a:endParaRPr b="0" lang="it-IT" sz="1800" spc="-1" strike="noStrike">
              <a:solidFill>
                <a:schemeClr val="lt1"/>
              </a:solidFill>
              <a:latin typeface="The Hand Black"/>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3" name="Figura a mano libera: Forma 6"/>
          <p:cNvSpPr/>
          <p:nvPr/>
        </p:nvSpPr>
        <p:spPr>
          <a:xfrm>
            <a:off x="5477760" y="0"/>
            <a:ext cx="6714000" cy="6857640"/>
          </a:xfrm>
          <a:custGeom>
            <a:avLst/>
            <a:gdLst>
              <a:gd name="textAreaLeft" fmla="*/ 0 w 6714000"/>
              <a:gd name="textAreaRight" fmla="*/ 6714360 w 6714000"/>
              <a:gd name="textAreaTop" fmla="*/ 0 h 6857640"/>
              <a:gd name="textAreaBottom" fmla="*/ 6858000 h 6857640"/>
            </a:gdLst>
            <a:ahLst/>
            <a:rect l="textAreaLeft" t="textAreaTop" r="textAreaRight" b="textAreaBottom"/>
            <a:pathLst>
              <a:path w="6714269" h="6858000">
                <a:moveTo>
                  <a:pt x="1097203" y="0"/>
                </a:moveTo>
                <a:lnTo>
                  <a:pt x="1154155" y="0"/>
                </a:lnTo>
                <a:lnTo>
                  <a:pt x="972305" y="343212"/>
                </a:lnTo>
                <a:cubicBezTo>
                  <a:pt x="904739" y="480367"/>
                  <a:pt x="840941" y="619727"/>
                  <a:pt x="780524" y="761067"/>
                </a:cubicBezTo>
                <a:cubicBezTo>
                  <a:pt x="765737" y="795681"/>
                  <a:pt x="751579" y="830550"/>
                  <a:pt x="737045" y="865164"/>
                </a:cubicBezTo>
                <a:cubicBezTo>
                  <a:pt x="748306" y="856057"/>
                  <a:pt x="757014" y="844174"/>
                  <a:pt x="762322" y="830676"/>
                </a:cubicBezTo>
                <a:cubicBezTo>
                  <a:pt x="870201" y="600612"/>
                  <a:pt x="988539" y="376889"/>
                  <a:pt x="1118805" y="160440"/>
                </a:cubicBezTo>
                <a:lnTo>
                  <a:pt x="1221640" y="0"/>
                </a:lnTo>
                <a:lnTo>
                  <a:pt x="6714269" y="0"/>
                </a:lnTo>
                <a:lnTo>
                  <a:pt x="6714269" y="6858000"/>
                </a:lnTo>
                <a:lnTo>
                  <a:pt x="704817" y="6858000"/>
                </a:lnTo>
                <a:lnTo>
                  <a:pt x="618717" y="6672538"/>
                </a:lnTo>
                <a:cubicBezTo>
                  <a:pt x="501618" y="6400947"/>
                  <a:pt x="398622" y="6121213"/>
                  <a:pt x="309324" y="5833618"/>
                </a:cubicBezTo>
                <a:cubicBezTo>
                  <a:pt x="275071" y="5723183"/>
                  <a:pt x="246125" y="5611225"/>
                  <a:pt x="209850" y="5484180"/>
                </a:cubicBezTo>
                <a:cubicBezTo>
                  <a:pt x="209859" y="5495363"/>
                  <a:pt x="210448" y="5506534"/>
                  <a:pt x="211619" y="5517653"/>
                </a:cubicBezTo>
                <a:cubicBezTo>
                  <a:pt x="261166" y="5727113"/>
                  <a:pt x="303888" y="5938474"/>
                  <a:pt x="361778" y="6145524"/>
                </a:cubicBezTo>
                <a:cubicBezTo>
                  <a:pt x="428356" y="6383258"/>
                  <a:pt x="504422" y="6616111"/>
                  <a:pt x="591356" y="6843306"/>
                </a:cubicBezTo>
                <a:lnTo>
                  <a:pt x="597415" y="6858000"/>
                </a:lnTo>
                <a:lnTo>
                  <a:pt x="545224" y="6858000"/>
                </a:lnTo>
                <a:lnTo>
                  <a:pt x="533604" y="6830072"/>
                </a:lnTo>
                <a:cubicBezTo>
                  <a:pt x="376384" y="6416985"/>
                  <a:pt x="257344" y="5991917"/>
                  <a:pt x="169657" y="5556577"/>
                </a:cubicBezTo>
                <a:cubicBezTo>
                  <a:pt x="90154" y="5162256"/>
                  <a:pt x="43261" y="4763750"/>
                  <a:pt x="12169" y="4362835"/>
                </a:cubicBezTo>
                <a:cubicBezTo>
                  <a:pt x="-14122" y="4019865"/>
                  <a:pt x="4458" y="3679429"/>
                  <a:pt x="46168" y="3338487"/>
                </a:cubicBezTo>
                <a:cubicBezTo>
                  <a:pt x="125796" y="2672248"/>
                  <a:pt x="274744" y="2016203"/>
                  <a:pt x="490574" y="1381078"/>
                </a:cubicBezTo>
                <a:cubicBezTo>
                  <a:pt x="629230" y="976550"/>
                  <a:pt x="791584" y="584320"/>
                  <a:pt x="984701" y="208241"/>
                </a:cubicBezTo>
                <a:close/>
              </a:path>
            </a:pathLst>
          </a:custGeom>
          <a:solidFill>
            <a:schemeClr val="accent1"/>
          </a:solidFill>
          <a:ln w="6857">
            <a:noFill/>
          </a:ln>
        </p:spPr>
        <p:style>
          <a:lnRef idx="0"/>
          <a:fillRef idx="0"/>
          <a:effectRef idx="0"/>
          <a:fontRef idx="minor"/>
        </p:style>
        <p:txBody>
          <a:bodyPr lIns="90000" rIns="90000" tIns="45000" bIns="45000" anchor="ctr">
            <a:noAutofit/>
          </a:bodyPr>
          <a:p>
            <a:pPr defTabSz="914400">
              <a:lnSpc>
                <a:spcPct val="100000"/>
              </a:lnSpc>
            </a:pPr>
            <a:endParaRPr b="0" lang="it-IT" sz="1800" spc="-1" strike="noStrike">
              <a:solidFill>
                <a:schemeClr val="dk1"/>
              </a:solidFill>
              <a:latin typeface="The Hand Black"/>
            </a:endParaRPr>
          </a:p>
        </p:txBody>
      </p:sp>
      <p:sp>
        <p:nvSpPr>
          <p:cNvPr id="64" name="PlaceHolder 1"/>
          <p:cNvSpPr>
            <a:spLocks noGrp="1"/>
          </p:cNvSpPr>
          <p:nvPr>
            <p:ph type="title"/>
          </p:nvPr>
        </p:nvSpPr>
        <p:spPr>
          <a:xfrm>
            <a:off x="1134000" y="649080"/>
            <a:ext cx="4178520" cy="5568480"/>
          </a:xfrm>
          <a:prstGeom prst="rect">
            <a:avLst/>
          </a:prstGeom>
          <a:noFill/>
          <a:ln w="0">
            <a:noFill/>
          </a:ln>
        </p:spPr>
        <p:txBody>
          <a:bodyPr lIns="91440" rIns="91440" tIns="45720" bIns="45720" anchor="ctr">
            <a:noAutofit/>
          </a:bodyPr>
          <a:p>
            <a:pPr indent="0" defTabSz="914400">
              <a:lnSpc>
                <a:spcPct val="100000"/>
              </a:lnSpc>
              <a:buNone/>
            </a:pPr>
            <a:r>
              <a:rPr b="0" lang="it-IT" sz="7200" spc="-1" strike="noStrike">
                <a:solidFill>
                  <a:schemeClr val="dk1"/>
                </a:solidFill>
                <a:latin typeface="The Serif Hand Black"/>
              </a:rPr>
              <a:t>Fare clic per modificare lo stile del titolo dello schema</a:t>
            </a:r>
            <a:endParaRPr b="0" lang="it-IT" sz="7200" spc="-1" strike="noStrike">
              <a:solidFill>
                <a:schemeClr val="dk1"/>
              </a:solidFill>
              <a:latin typeface="The Hand Black"/>
            </a:endParaRPr>
          </a:p>
        </p:txBody>
      </p:sp>
      <p:sp>
        <p:nvSpPr>
          <p:cNvPr id="65" name="PlaceHolder 2"/>
          <p:cNvSpPr>
            <a:spLocks noGrp="1"/>
          </p:cNvSpPr>
          <p:nvPr>
            <p:ph type="body"/>
          </p:nvPr>
        </p:nvSpPr>
        <p:spPr>
          <a:xfrm>
            <a:off x="6364080" y="1307520"/>
            <a:ext cx="4992120" cy="4251600"/>
          </a:xfrm>
          <a:prstGeom prst="rect">
            <a:avLst/>
          </a:prstGeom>
          <a:noFill/>
          <a:ln w="0">
            <a:noFill/>
          </a:ln>
        </p:spPr>
        <p:txBody>
          <a:bodyPr lIns="91440" rIns="91440" tIns="45720" bIns="45720" anchor="ctr">
            <a:normAutofit fontScale="96150"/>
          </a:bodyPr>
          <a:p>
            <a:pPr indent="0" defTabSz="914400">
              <a:lnSpc>
                <a:spcPct val="110000"/>
              </a:lnSpc>
              <a:spcBef>
                <a:spcPts val="1001"/>
              </a:spcBef>
              <a:buNone/>
              <a:tabLst>
                <a:tab algn="l" pos="0"/>
              </a:tabLst>
            </a:pPr>
            <a:r>
              <a:rPr b="0" lang="it-IT" sz="4400" spc="-1" strike="noStrike">
                <a:solidFill>
                  <a:schemeClr val="lt1"/>
                </a:solidFill>
                <a:latin typeface="The Hand Black"/>
              </a:rPr>
              <a:t>Fare clic per modificare gli stili del testo dello schema</a:t>
            </a:r>
            <a:endParaRPr b="0" lang="it-IT" sz="4400" spc="-1" strike="noStrike">
              <a:solidFill>
                <a:schemeClr val="dk1"/>
              </a:solidFill>
              <a:latin typeface="The Hand Black"/>
            </a:endParaRPr>
          </a:p>
          <a:p>
            <a:pPr lvl="1" marL="228600" indent="-228600" defTabSz="914400">
              <a:lnSpc>
                <a:spcPct val="110000"/>
              </a:lnSpc>
              <a:spcBef>
                <a:spcPts val="499"/>
              </a:spcBef>
              <a:buClr>
                <a:srgbClr val="ffffff"/>
              </a:buClr>
              <a:buFont typeface="Arial"/>
              <a:buChar char="•"/>
              <a:tabLst>
                <a:tab algn="l" pos="0"/>
              </a:tabLst>
            </a:pPr>
            <a:r>
              <a:rPr b="0" lang="it-IT" sz="4000" spc="-1" strike="noStrike">
                <a:solidFill>
                  <a:schemeClr val="lt1"/>
                </a:solidFill>
                <a:latin typeface="The Hand Black"/>
              </a:rPr>
              <a:t>Secondo livello</a:t>
            </a:r>
            <a:endParaRPr b="0" lang="it-IT" sz="4000" spc="-1" strike="noStrike">
              <a:solidFill>
                <a:schemeClr val="dk1"/>
              </a:solidFill>
              <a:latin typeface="The Hand Black"/>
            </a:endParaRPr>
          </a:p>
          <a:p>
            <a:pPr lvl="2" marL="457200" indent="-228600" defTabSz="914400">
              <a:lnSpc>
                <a:spcPct val="110000"/>
              </a:lnSpc>
              <a:spcBef>
                <a:spcPts val="499"/>
              </a:spcBef>
              <a:buClr>
                <a:srgbClr val="ffffff"/>
              </a:buClr>
              <a:buFont typeface="Arial"/>
              <a:buChar char="•"/>
              <a:tabLst>
                <a:tab algn="l" pos="0"/>
              </a:tabLst>
            </a:pPr>
            <a:r>
              <a:rPr b="0" lang="it-IT" sz="3600" spc="-1" strike="noStrike">
                <a:solidFill>
                  <a:schemeClr val="lt1"/>
                </a:solidFill>
                <a:latin typeface="The Hand Black"/>
              </a:rPr>
              <a:t>Terzo livello</a:t>
            </a:r>
            <a:endParaRPr b="0" lang="it-IT" sz="3600" spc="-1" strike="noStrike">
              <a:solidFill>
                <a:schemeClr val="dk1"/>
              </a:solidFill>
              <a:latin typeface="The Hand Black"/>
            </a:endParaRPr>
          </a:p>
        </p:txBody>
      </p:sp>
      <p:sp>
        <p:nvSpPr>
          <p:cNvPr id="66" name="PlaceHolder 3"/>
          <p:cNvSpPr>
            <a:spLocks noGrp="1"/>
          </p:cNvSpPr>
          <p:nvPr>
            <p:ph type="dt" idx="19"/>
          </p:nvPr>
        </p:nvSpPr>
        <p:spPr>
          <a:xfrm>
            <a:off x="838080" y="6356520"/>
            <a:ext cx="22856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dk1"/>
                </a:solidFill>
                <a:latin typeface="The Hand Black"/>
              </a:defRPr>
            </a:lvl1pPr>
          </a:lstStyle>
          <a:p>
            <a:pPr indent="0" defTabSz="914400">
              <a:lnSpc>
                <a:spcPct val="100000"/>
              </a:lnSpc>
              <a:buNone/>
            </a:pPr>
            <a:r>
              <a:rPr b="0" lang="it-IT" sz="1600" spc="-1" strike="noStrike">
                <a:solidFill>
                  <a:schemeClr val="dk1"/>
                </a:solidFill>
                <a:latin typeface="The Hand Black"/>
              </a:rPr>
              <a:t>&lt;date/time&gt;</a:t>
            </a:r>
            <a:endParaRPr b="0" lang="it-IT" sz="1600" spc="-1" strike="noStrike">
              <a:solidFill>
                <a:srgbClr val="000000"/>
              </a:solidFill>
              <a:latin typeface="Times New Roman"/>
            </a:endParaRPr>
          </a:p>
        </p:txBody>
      </p:sp>
      <p:sp>
        <p:nvSpPr>
          <p:cNvPr id="67" name="PlaceHolder 4"/>
          <p:cNvSpPr>
            <a:spLocks noGrp="1"/>
          </p:cNvSpPr>
          <p:nvPr>
            <p:ph type="ftr" idx="20"/>
          </p:nvPr>
        </p:nvSpPr>
        <p:spPr>
          <a:xfrm>
            <a:off x="6364080" y="6355080"/>
            <a:ext cx="3200040" cy="364680"/>
          </a:xfrm>
          <a:prstGeom prst="rect">
            <a:avLst/>
          </a:prstGeom>
          <a:noFill/>
          <a:ln w="0">
            <a:noFill/>
          </a:ln>
        </p:spPr>
        <p:txBody>
          <a:bodyPr lIns="91440" rIns="91440" tIns="45720" bIns="45720" anchor="ctr">
            <a:noAutofit/>
          </a:bodyPr>
          <a:lstStyle>
            <a:lvl1pPr indent="0" defTabSz="914400">
              <a:lnSpc>
                <a:spcPct val="100000"/>
              </a:lnSpc>
              <a:buNone/>
              <a:defRPr b="0" lang="it-IT" sz="1600" spc="-1" strike="noStrike">
                <a:solidFill>
                  <a:schemeClr val="lt1"/>
                </a:solidFill>
                <a:latin typeface="The Hand Black"/>
              </a:defRPr>
            </a:lvl1pPr>
          </a:lstStyle>
          <a:p>
            <a:pPr indent="0" defTabSz="914400">
              <a:lnSpc>
                <a:spcPct val="100000"/>
              </a:lnSpc>
              <a:buNone/>
            </a:pPr>
            <a:r>
              <a:rPr b="0" lang="it-IT" sz="1600" spc="-1" strike="noStrike">
                <a:solidFill>
                  <a:schemeClr val="lt1"/>
                </a:solidFill>
                <a:latin typeface="The Hand Black"/>
              </a:rPr>
              <a:t>&lt;footer&gt;</a:t>
            </a:r>
            <a:endParaRPr b="0" lang="it-IT" sz="1600" spc="-1" strike="noStrike">
              <a:solidFill>
                <a:srgbClr val="000000"/>
              </a:solidFill>
              <a:latin typeface="Times New Roman"/>
            </a:endParaRPr>
          </a:p>
        </p:txBody>
      </p:sp>
      <p:sp>
        <p:nvSpPr>
          <p:cNvPr id="68" name="PlaceHolder 5"/>
          <p:cNvSpPr>
            <a:spLocks noGrp="1"/>
          </p:cNvSpPr>
          <p:nvPr>
            <p:ph type="sldNum" idx="21"/>
          </p:nvPr>
        </p:nvSpPr>
        <p:spPr>
          <a:xfrm>
            <a:off x="10067400" y="6355080"/>
            <a:ext cx="1279800" cy="364680"/>
          </a:xfrm>
          <a:prstGeom prst="rect">
            <a:avLst/>
          </a:prstGeom>
          <a:noFill/>
          <a:ln w="0">
            <a:noFill/>
          </a:ln>
        </p:spPr>
        <p:txBody>
          <a:bodyPr lIns="91440" rIns="91440" tIns="45720" bIns="45720" anchor="ctr">
            <a:noAutofit/>
          </a:bodyPr>
          <a:lstStyle>
            <a:lvl1pPr indent="0" algn="r" defTabSz="914400">
              <a:lnSpc>
                <a:spcPct val="100000"/>
              </a:lnSpc>
              <a:buNone/>
              <a:defRPr b="0" lang="it-IT" sz="1600" spc="-1" strike="noStrike">
                <a:solidFill>
                  <a:schemeClr val="lt1"/>
                </a:solidFill>
                <a:latin typeface="The Hand Black"/>
              </a:defRPr>
            </a:lvl1pPr>
          </a:lstStyle>
          <a:p>
            <a:pPr indent="0" algn="r" defTabSz="914400">
              <a:lnSpc>
                <a:spcPct val="100000"/>
              </a:lnSpc>
              <a:buNone/>
            </a:pPr>
            <a:fld id="{8154F198-54FE-4A0B-BB2F-AF9E8CFCE44F}" type="slidenum">
              <a:rPr b="0" lang="it-IT" sz="1600" spc="-1" strike="noStrike">
                <a:solidFill>
                  <a:schemeClr val="lt1"/>
                </a:solidFill>
                <a:latin typeface="The Hand Black"/>
              </a:rPr>
              <a:t>&lt;number&gt;</a:t>
            </a:fld>
            <a:endParaRPr b="0" lang="it-IT" sz="16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3.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4.jpeg"/><Relationship Id="rId3" Type="http://schemas.openxmlformats.org/officeDocument/2006/relationships/image" Target="../media/image5.jpeg"/><Relationship Id="rId4" Type="http://schemas.openxmlformats.org/officeDocument/2006/relationships/image" Target="../media/image6.jpeg"/><Relationship Id="rId5" Type="http://schemas.openxmlformats.org/officeDocument/2006/relationships/slideLayout" Target="../slideLayouts/slideLayout1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0.xml"/><Relationship Id="rId4"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2560320" y="960120"/>
            <a:ext cx="7077240" cy="2898360"/>
          </a:xfrm>
          <a:prstGeom prst="rect">
            <a:avLst/>
          </a:prstGeom>
          <a:noFill/>
          <a:ln w="0">
            <a:noFill/>
          </a:ln>
        </p:spPr>
        <p:txBody>
          <a:bodyPr lIns="91440" rIns="91440" tIns="45720" bIns="45720" anchor="b">
            <a:noAutofit/>
          </a:bodyPr>
          <a:p>
            <a:pPr indent="0" algn="ctr" defTabSz="914400">
              <a:lnSpc>
                <a:spcPct val="100000"/>
              </a:lnSpc>
              <a:buNone/>
            </a:pPr>
            <a:r>
              <a:rPr b="0" lang="it-IT" sz="8800" spc="-1" strike="noStrike">
                <a:solidFill>
                  <a:schemeClr val="lt1"/>
                </a:solidFill>
                <a:latin typeface="The Serif Hand Black"/>
              </a:rPr>
              <a:t>Le intelligenze artificiali</a:t>
            </a:r>
            <a:endParaRPr b="0" lang="it-IT" sz="8800" spc="-1" strike="noStrike">
              <a:solidFill>
                <a:schemeClr val="dk1"/>
              </a:solidFill>
              <a:latin typeface="The Hand Black"/>
            </a:endParaRPr>
          </a:p>
        </p:txBody>
      </p:sp>
      <p:sp>
        <p:nvSpPr>
          <p:cNvPr id="136" name="PlaceHolder 2"/>
          <p:cNvSpPr>
            <a:spLocks noGrp="1"/>
          </p:cNvSpPr>
          <p:nvPr>
            <p:ph type="subTitle"/>
          </p:nvPr>
        </p:nvSpPr>
        <p:spPr>
          <a:xfrm>
            <a:off x="2633400" y="4535280"/>
            <a:ext cx="6930720" cy="941400"/>
          </a:xfrm>
          <a:prstGeom prst="rect">
            <a:avLst/>
          </a:prstGeom>
          <a:noFill/>
          <a:ln w="0">
            <a:noFill/>
          </a:ln>
        </p:spPr>
        <p:txBody>
          <a:bodyPr lIns="91440" rIns="91440" tIns="45720" bIns="45720" anchor="t">
            <a:noAutofit/>
          </a:bodyPr>
          <a:p>
            <a:pPr indent="0" algn="ctr" defTabSz="914400">
              <a:lnSpc>
                <a:spcPct val="110000"/>
              </a:lnSpc>
              <a:spcBef>
                <a:spcPts val="1001"/>
              </a:spcBef>
              <a:buNone/>
              <a:tabLst>
                <a:tab algn="l" pos="0"/>
              </a:tabLst>
            </a:pPr>
            <a:r>
              <a:rPr b="1" lang="it-IT" sz="3200" spc="-1" strike="noStrike">
                <a:solidFill>
                  <a:schemeClr val="lt1"/>
                </a:solidFill>
                <a:latin typeface="The Hand Black"/>
              </a:rPr>
              <a:t>A Cura di Daniele Toniolo</a:t>
            </a:r>
            <a:endParaRPr b="0" lang="it-IT" sz="3200" spc="-1" strike="noStrike">
              <a:solidFill>
                <a:srgbClr val="000000"/>
              </a:solidFill>
              <a:latin typeface="Arial"/>
            </a:endParaRPr>
          </a:p>
        </p:txBody>
      </p:sp>
    </p:spTree>
  </p:cSld>
  <mc:AlternateContent>
    <mc:Choice Requires="p14">
      <p:transition spd="med" p14:dur="700">
        <p:fade/>
      </p:transition>
    </mc:Choice>
    <mc:Fallback>
      <p:transition spd="med">
        <p:fade/>
      </p:transition>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839880" y="365040"/>
            <a:ext cx="10515240" cy="132516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Pro e contro</a:t>
            </a:r>
            <a:endParaRPr b="0" lang="it-IT" sz="7200" spc="-1" strike="noStrike">
              <a:solidFill>
                <a:schemeClr val="dk1"/>
              </a:solidFill>
              <a:latin typeface="The Hand Black"/>
            </a:endParaRPr>
          </a:p>
        </p:txBody>
      </p:sp>
      <p:sp>
        <p:nvSpPr>
          <p:cNvPr id="171" name="PlaceHolder 2"/>
          <p:cNvSpPr>
            <a:spLocks noGrp="1"/>
          </p:cNvSpPr>
          <p:nvPr>
            <p:ph/>
          </p:nvPr>
        </p:nvSpPr>
        <p:spPr>
          <a:xfrm>
            <a:off x="839880" y="2578680"/>
            <a:ext cx="5157360" cy="823680"/>
          </a:xfrm>
          <a:prstGeom prst="rect">
            <a:avLst/>
          </a:prstGeom>
          <a:noFill/>
          <a:ln w="0">
            <a:noFill/>
          </a:ln>
        </p:spPr>
        <p:txBody>
          <a:bodyPr lIns="91440" rIns="91440" tIns="45720" bIns="45720" anchor="b">
            <a:noAutofit/>
          </a:bodyPr>
          <a:p>
            <a:pPr indent="0" defTabSz="914400">
              <a:lnSpc>
                <a:spcPct val="100000"/>
              </a:lnSpc>
              <a:spcBef>
                <a:spcPts val="1001"/>
              </a:spcBef>
              <a:buNone/>
              <a:tabLst>
                <a:tab algn="l" pos="0"/>
              </a:tabLst>
            </a:pPr>
            <a:r>
              <a:rPr b="0" lang="it-IT" sz="4400" spc="-1" strike="noStrike">
                <a:solidFill>
                  <a:schemeClr val="dk1"/>
                </a:solidFill>
                <a:latin typeface="The Hand Black"/>
              </a:rPr>
              <a:t>Machine</a:t>
            </a:r>
            <a:endParaRPr b="0" lang="it-IT" sz="4400" spc="-1" strike="noStrike">
              <a:solidFill>
                <a:schemeClr val="dk1"/>
              </a:solidFill>
              <a:latin typeface="The Hand Black"/>
            </a:endParaRPr>
          </a:p>
        </p:txBody>
      </p:sp>
      <p:sp>
        <p:nvSpPr>
          <p:cNvPr id="172" name="PlaceHolder 3"/>
          <p:cNvSpPr>
            <a:spLocks noGrp="1"/>
          </p:cNvSpPr>
          <p:nvPr>
            <p:ph/>
          </p:nvPr>
        </p:nvSpPr>
        <p:spPr>
          <a:xfrm>
            <a:off x="839880" y="3618000"/>
            <a:ext cx="5157360" cy="2572200"/>
          </a:xfrm>
          <a:prstGeom prst="rect">
            <a:avLst/>
          </a:prstGeom>
          <a:noFill/>
          <a:ln w="0">
            <a:noFill/>
          </a:ln>
        </p:spPr>
        <p:txBody>
          <a:bodyPr lIns="91440" rIns="91440" tIns="45720" bIns="45720" anchor="t">
            <a:noAutofit/>
          </a:bodyPr>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Pochi dati</a:t>
            </a:r>
            <a:endParaRPr b="0" lang="it-IT" sz="24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Poco lavoro al inizio lavoro</a:t>
            </a:r>
            <a:endParaRPr b="0" lang="it-IT" sz="24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Tanto lavoro durante</a:t>
            </a:r>
            <a:endParaRPr b="0" lang="it-IT" sz="24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Poca potenza di calcolo necessaria</a:t>
            </a:r>
            <a:endParaRPr b="0" lang="it-IT" sz="2400" spc="-1" strike="noStrike">
              <a:solidFill>
                <a:schemeClr val="dk1"/>
              </a:solidFill>
              <a:latin typeface="The Hand Black"/>
            </a:endParaRPr>
          </a:p>
        </p:txBody>
      </p:sp>
      <p:sp>
        <p:nvSpPr>
          <p:cNvPr id="173" name="PlaceHolder 4"/>
          <p:cNvSpPr>
            <a:spLocks noGrp="1"/>
          </p:cNvSpPr>
          <p:nvPr>
            <p:ph/>
          </p:nvPr>
        </p:nvSpPr>
        <p:spPr>
          <a:xfrm>
            <a:off x="6172200" y="2578680"/>
            <a:ext cx="5182920" cy="823680"/>
          </a:xfrm>
          <a:prstGeom prst="rect">
            <a:avLst/>
          </a:prstGeom>
          <a:noFill/>
          <a:ln w="0">
            <a:noFill/>
          </a:ln>
        </p:spPr>
        <p:txBody>
          <a:bodyPr lIns="91440" rIns="91440" tIns="45720" bIns="45720" anchor="b">
            <a:noAutofit/>
          </a:bodyPr>
          <a:p>
            <a:pPr indent="0" defTabSz="914400">
              <a:lnSpc>
                <a:spcPct val="100000"/>
              </a:lnSpc>
              <a:spcBef>
                <a:spcPts val="1001"/>
              </a:spcBef>
              <a:buNone/>
              <a:tabLst>
                <a:tab algn="l" pos="0"/>
              </a:tabLst>
            </a:pPr>
            <a:r>
              <a:rPr b="0" lang="it-IT" sz="4400" spc="-1" strike="noStrike">
                <a:solidFill>
                  <a:schemeClr val="dk1"/>
                </a:solidFill>
                <a:latin typeface="The Hand Black"/>
              </a:rPr>
              <a:t>Deep</a:t>
            </a:r>
            <a:endParaRPr b="0" lang="it-IT" sz="4400" spc="-1" strike="noStrike">
              <a:solidFill>
                <a:schemeClr val="dk1"/>
              </a:solidFill>
              <a:latin typeface="The Hand Black"/>
            </a:endParaRPr>
          </a:p>
        </p:txBody>
      </p:sp>
      <p:sp>
        <p:nvSpPr>
          <p:cNvPr id="174" name="PlaceHolder 5"/>
          <p:cNvSpPr>
            <a:spLocks noGrp="1"/>
          </p:cNvSpPr>
          <p:nvPr>
            <p:ph/>
          </p:nvPr>
        </p:nvSpPr>
        <p:spPr>
          <a:xfrm>
            <a:off x="6172200" y="3618000"/>
            <a:ext cx="5182920" cy="2572200"/>
          </a:xfrm>
          <a:prstGeom prst="rect">
            <a:avLst/>
          </a:prstGeom>
          <a:noFill/>
          <a:ln w="0">
            <a:noFill/>
          </a:ln>
        </p:spPr>
        <p:txBody>
          <a:bodyPr lIns="91440" rIns="91440" tIns="45720" bIns="45720" anchor="t">
            <a:noAutofit/>
          </a:bodyPr>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Molti dati</a:t>
            </a:r>
            <a:endParaRPr b="0" lang="it-IT" sz="24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Un po' di lavoro al inizio</a:t>
            </a:r>
            <a:endParaRPr b="0" lang="it-IT" sz="24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Poco lavoro durante</a:t>
            </a:r>
            <a:endParaRPr b="0" lang="it-IT" sz="24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400" spc="-1" strike="noStrike">
                <a:solidFill>
                  <a:schemeClr val="dk1"/>
                </a:solidFill>
                <a:latin typeface="The Hand Black"/>
              </a:rPr>
              <a:t>Tanta potenza di calcolo necessaria</a:t>
            </a:r>
            <a:endParaRPr b="0" lang="it-IT" sz="2400" spc="-1" strike="noStrike">
              <a:solidFill>
                <a:schemeClr val="dk1"/>
              </a:solidFill>
              <a:latin typeface="The Hand Black"/>
            </a:endParaRPr>
          </a:p>
          <a:p>
            <a:pPr indent="0" defTabSz="914400">
              <a:lnSpc>
                <a:spcPct val="110000"/>
              </a:lnSpc>
              <a:spcBef>
                <a:spcPts val="1001"/>
              </a:spcBef>
              <a:buNone/>
            </a:pPr>
            <a:endParaRPr b="0" lang="it-IT" sz="24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PlaceHolder 1"/>
          <p:cNvSpPr>
            <a:spLocks noGrp="1"/>
          </p:cNvSpPr>
          <p:nvPr>
            <p:ph type="title"/>
          </p:nvPr>
        </p:nvSpPr>
        <p:spPr>
          <a:xfrm>
            <a:off x="2066400" y="1911240"/>
            <a:ext cx="8055360" cy="2075400"/>
          </a:xfrm>
          <a:prstGeom prst="rect">
            <a:avLst/>
          </a:prstGeom>
          <a:noFill/>
          <a:ln w="0">
            <a:noFill/>
          </a:ln>
        </p:spPr>
        <p:txBody>
          <a:bodyPr lIns="91440" rIns="91440" tIns="45720" bIns="45720" anchor="b">
            <a:noAutofit/>
          </a:bodyPr>
          <a:p>
            <a:pPr indent="0" algn="ctr" defTabSz="914400">
              <a:lnSpc>
                <a:spcPct val="100000"/>
              </a:lnSpc>
              <a:buNone/>
            </a:pPr>
            <a:r>
              <a:rPr b="0" lang="it-IT" sz="8000" spc="-1" strike="noStrike">
                <a:solidFill>
                  <a:schemeClr val="lt1"/>
                </a:solidFill>
                <a:latin typeface="The Serif Hand Black"/>
              </a:rPr>
              <a:t>Quali tipi di Ia usiamo oggi</a:t>
            </a:r>
            <a:endParaRPr b="0" lang="it-IT" sz="8000" spc="-1" strike="noStrike">
              <a:solidFill>
                <a:schemeClr val="dk1"/>
              </a:solidFill>
              <a:latin typeface="The Hand Black"/>
            </a:endParaRPr>
          </a:p>
        </p:txBody>
      </p:sp>
      <p:sp>
        <p:nvSpPr>
          <p:cNvPr id="176" name="PlaceHolder 2"/>
          <p:cNvSpPr>
            <a:spLocks noGrp="1"/>
          </p:cNvSpPr>
          <p:nvPr>
            <p:ph/>
          </p:nvPr>
        </p:nvSpPr>
        <p:spPr>
          <a:xfrm>
            <a:off x="3227760" y="4352400"/>
            <a:ext cx="5733000" cy="932400"/>
          </a:xfrm>
          <a:prstGeom prst="rect">
            <a:avLst/>
          </a:prstGeom>
          <a:noFill/>
          <a:ln w="0">
            <a:noFill/>
          </a:ln>
        </p:spPr>
        <p:txBody>
          <a:bodyPr lIns="91440" rIns="91440" tIns="45720" bIns="45720" anchor="t">
            <a:noAutofit/>
          </a:bodyPr>
          <a:p>
            <a:pPr marL="228600" indent="-228600" algn="ctr" defTabSz="914400">
              <a:lnSpc>
                <a:spcPct val="110000"/>
              </a:lnSpc>
              <a:spcBef>
                <a:spcPts val="1001"/>
              </a:spcBef>
              <a:buNone/>
              <a:tabLst>
                <a:tab algn="l" pos="0"/>
              </a:tabLst>
            </a:pPr>
            <a:r>
              <a:rPr b="0" lang="it-IT" sz="3200" spc="-1" strike="noStrike">
                <a:solidFill>
                  <a:schemeClr val="lt1"/>
                </a:solidFill>
                <a:latin typeface="The Hand Black"/>
              </a:rPr>
              <a:t>Ci vogliono sostituire????</a:t>
            </a:r>
            <a:endParaRPr b="0" lang="it-IT" sz="32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PlaceHolder 1"/>
          <p:cNvSpPr>
            <a:spLocks noGrp="1"/>
          </p:cNvSpPr>
          <p:nvPr>
            <p:ph type="title"/>
          </p:nvPr>
        </p:nvSpPr>
        <p:spPr>
          <a:xfrm>
            <a:off x="838080" y="365040"/>
            <a:ext cx="10515240" cy="132552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I tipi di ia</a:t>
            </a:r>
            <a:endParaRPr b="0" lang="it-IT" sz="7200" spc="-1" strike="noStrike">
              <a:solidFill>
                <a:schemeClr val="dk1"/>
              </a:solidFill>
              <a:latin typeface="The Hand Black"/>
            </a:endParaRPr>
          </a:p>
        </p:txBody>
      </p:sp>
      <p:sp>
        <p:nvSpPr>
          <p:cNvPr id="178" name="PlaceHolder 2"/>
          <p:cNvSpPr>
            <a:spLocks noGrp="1"/>
          </p:cNvSpPr>
          <p:nvPr>
            <p:ph/>
          </p:nvPr>
        </p:nvSpPr>
        <p:spPr>
          <a:xfrm>
            <a:off x="841320" y="2304360"/>
            <a:ext cx="10515240" cy="3876840"/>
          </a:xfrm>
          <a:prstGeom prst="rect">
            <a:avLst/>
          </a:prstGeom>
          <a:noFill/>
          <a:ln w="0">
            <a:noFill/>
          </a:ln>
        </p:spPr>
        <p:txBody>
          <a:bodyPr lIns="91440" rIns="91440" tIns="45720" bIns="45720" anchor="t">
            <a:normAutofit/>
          </a:bodyPr>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Gli assistenti virtuali</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I chat bot</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Le IA di riconoscimento di immagini (I2T)</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I generatori di immagini (T2I)</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I modificatori di immagini (I2I)</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Gli Image Upscaler</a:t>
            </a:r>
            <a:endParaRPr b="0" lang="it-IT" sz="28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PlaceHolder 1"/>
          <p:cNvSpPr>
            <a:spLocks noGrp="1"/>
          </p:cNvSpPr>
          <p:nvPr>
            <p:ph type="title"/>
          </p:nvPr>
        </p:nvSpPr>
        <p:spPr>
          <a:xfrm>
            <a:off x="838080" y="365040"/>
            <a:ext cx="10515240" cy="132552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Ma quindi ci sostituiranno?</a:t>
            </a:r>
            <a:endParaRPr b="0" lang="it-IT" sz="7200" spc="-1" strike="noStrike">
              <a:solidFill>
                <a:schemeClr val="dk1"/>
              </a:solidFill>
              <a:latin typeface="The Hand Black"/>
            </a:endParaRPr>
          </a:p>
        </p:txBody>
      </p:sp>
      <p:sp>
        <p:nvSpPr>
          <p:cNvPr id="180" name="PlaceHolder 2"/>
          <p:cNvSpPr>
            <a:spLocks noGrp="1"/>
          </p:cNvSpPr>
          <p:nvPr>
            <p:ph/>
          </p:nvPr>
        </p:nvSpPr>
        <p:spPr>
          <a:xfrm>
            <a:off x="841320" y="2304360"/>
            <a:ext cx="4949640" cy="3876840"/>
          </a:xfrm>
          <a:prstGeom prst="rect">
            <a:avLst/>
          </a:prstGeom>
          <a:noFill/>
          <a:ln w="0">
            <a:noFill/>
          </a:ln>
        </p:spPr>
        <p:txBody>
          <a:bodyPr lIns="91440" rIns="91440" tIns="45720" bIns="45720" anchor="t">
            <a:normAutofit fontScale="68556"/>
          </a:bodyPr>
          <a:p>
            <a:pPr indent="0" defTabSz="914400">
              <a:lnSpc>
                <a:spcPct val="110000"/>
              </a:lnSpc>
              <a:spcBef>
                <a:spcPts val="1001"/>
              </a:spcBef>
              <a:buNone/>
              <a:tabLst>
                <a:tab algn="l" pos="0"/>
              </a:tabLst>
            </a:pPr>
            <a:r>
              <a:rPr b="0" lang="it-IT" sz="3200" spc="-1" strike="noStrike">
                <a:solidFill>
                  <a:schemeClr val="dk1"/>
                </a:solidFill>
                <a:latin typeface="The Hand Black"/>
              </a:rPr>
              <a:t>Per il momento no (ripeto: PER IL MOMENTO), le intelligenze artificiali hanno un grande potenziale ma non ci sostituiranno a breve soprattutto perché attualmente il loro utilizzo principale è copiare durante le verifiche o generarci immagini buffe di persone con 6 dita e cani in una cuccia fatta di suschi</a:t>
            </a:r>
            <a:endParaRPr b="0" lang="it-IT" sz="3200" spc="-1" strike="noStrike">
              <a:solidFill>
                <a:schemeClr val="dk1"/>
              </a:solidFill>
              <a:latin typeface="The Hand Black"/>
            </a:endParaRPr>
          </a:p>
        </p:txBody>
      </p:sp>
      <p:pic>
        <p:nvPicPr>
          <p:cNvPr id="181" name="Immagine 4" descr="Immagine che contiene cane, mammifero, marrone&#10;&#10;Descrizione generata automaticamente"/>
          <p:cNvPicPr/>
          <p:nvPr/>
        </p:nvPicPr>
        <p:blipFill>
          <a:blip r:embed="rId1"/>
          <a:stretch/>
        </p:blipFill>
        <p:spPr>
          <a:xfrm rot="475200">
            <a:off x="7385400" y="2688120"/>
            <a:ext cx="3283560" cy="3283560"/>
          </a:xfrm>
          <a:prstGeom prst="rect">
            <a:avLst/>
          </a:prstGeom>
          <a:ln w="0">
            <a:noFill/>
          </a:ln>
        </p:spPr>
      </p:pic>
      <p:pic>
        <p:nvPicPr>
          <p:cNvPr id="182" name="Immagine 6" descr=""/>
          <p:cNvPicPr/>
          <p:nvPr/>
        </p:nvPicPr>
        <p:blipFill>
          <a:blip r:embed="rId2"/>
          <a:stretch/>
        </p:blipFill>
        <p:spPr>
          <a:xfrm rot="20901000">
            <a:off x="7243560" y="2304000"/>
            <a:ext cx="3876840" cy="3876840"/>
          </a:xfrm>
          <a:prstGeom prst="rect">
            <a:avLst/>
          </a:prstGeom>
          <a:ln w="0">
            <a:noFill/>
          </a:ln>
        </p:spPr>
      </p:pic>
      <p:pic>
        <p:nvPicPr>
          <p:cNvPr id="183" name="Immagine 8" descr=""/>
          <p:cNvPicPr/>
          <p:nvPr/>
        </p:nvPicPr>
        <p:blipFill>
          <a:blip r:embed="rId3"/>
          <a:stretch/>
        </p:blipFill>
        <p:spPr>
          <a:xfrm rot="492000">
            <a:off x="6129360" y="2579760"/>
            <a:ext cx="5816520" cy="3863160"/>
          </a:xfrm>
          <a:prstGeom prst="rect">
            <a:avLst/>
          </a:prstGeom>
          <a:ln w="0">
            <a:noFill/>
          </a:ln>
        </p:spPr>
      </p:pic>
      <p:pic>
        <p:nvPicPr>
          <p:cNvPr id="184" name="Immagine 10" descr="Immagine che contiene cibo, piatto, interno, sushi&#10;&#10;Descrizione generata automaticamente"/>
          <p:cNvPicPr/>
          <p:nvPr/>
        </p:nvPicPr>
        <p:blipFill>
          <a:blip r:embed="rId4"/>
          <a:srcRect l="22037" t="0" r="21699" b="0"/>
          <a:stretch/>
        </p:blipFill>
        <p:spPr>
          <a:xfrm rot="20805600">
            <a:off x="6924960" y="2644560"/>
            <a:ext cx="4018320" cy="4018320"/>
          </a:xfrm>
          <a:prstGeom prst="rect">
            <a:avLst/>
          </a:prstGeom>
          <a:ln w="0">
            <a:noFill/>
          </a:ln>
        </p:spPr>
      </p:pic>
    </p:spTree>
  </p:cSld>
  <mc:AlternateContent>
    <mc:Choice Requires="p14">
      <p:transition spd="med" p14:dur="700">
        <p:fade/>
      </p:transition>
    </mc:Choice>
    <mc:Fallback>
      <p:transition spd="med">
        <p:fade/>
      </p:transition>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31">
                                  <p:stCondLst>
                                    <p:cond delay="0"/>
                                  </p:stCondLst>
                                  <p:childTnLst>
                                    <p:set>
                                      <p:cBhvr>
                                        <p:cTn id="6" dur="1" fill="hold">
                                          <p:stCondLst>
                                            <p:cond delay="0"/>
                                          </p:stCondLst>
                                        </p:cTn>
                                        <p:tgtEl>
                                          <p:spTgt spid="181"/>
                                        </p:tgtEl>
                                        <p:attrNameLst>
                                          <p:attrName>style.visibility</p:attrName>
                                        </p:attrNameLst>
                                      </p:cBhvr>
                                      <p:to>
                                        <p:strVal val="visible"/>
                                      </p:to>
                                    </p:set>
                                    <p:anim calcmode="lin" valueType="num">
                                      <p:cBhvr additive="repl">
                                        <p:cTn id="7" dur="1000" fill="hold"/>
                                        <p:tgtEl>
                                          <p:spTgt spid="181"/>
                                        </p:tgtEl>
                                        <p:attrNameLst>
                                          <p:attrName>ppt_w</p:attrName>
                                        </p:attrNameLst>
                                      </p:cBhvr>
                                      <p:tavLst>
                                        <p:tav tm="0">
                                          <p:val>
                                            <p:fltVal val="0"/>
                                          </p:val>
                                        </p:tav>
                                        <p:tav tm="100000">
                                          <p:val>
                                            <p:strVal val="#ppt_w"/>
                                          </p:val>
                                        </p:tav>
                                      </p:tavLst>
                                    </p:anim>
                                    <p:anim calcmode="lin" valueType="num">
                                      <p:cBhvr additive="repl">
                                        <p:cTn id="8" dur="1000" fill="hold"/>
                                        <p:tgtEl>
                                          <p:spTgt spid="181"/>
                                        </p:tgtEl>
                                        <p:attrNameLst>
                                          <p:attrName>ppt_h</p:attrName>
                                        </p:attrNameLst>
                                      </p:cBhvr>
                                      <p:tavLst>
                                        <p:tav tm="0">
                                          <p:val>
                                            <p:fltVal val="0"/>
                                          </p:val>
                                        </p:tav>
                                        <p:tav tm="100000">
                                          <p:val>
                                            <p:strVal val="#ppt_h"/>
                                          </p:val>
                                        </p:tav>
                                      </p:tavLst>
                                    </p:anim>
                                    <p:anim calcmode="lin" valueType="num">
                                      <p:cBhvr additive="repl">
                                        <p:cTn id="9" dur="1000" fill="hold"/>
                                        <p:tgtEl>
                                          <p:spTgt spid="181"/>
                                        </p:tgtEl>
                                        <p:attrNameLst>
                                          <p:attrName>r</p:attrName>
                                        </p:attrNameLst>
                                      </p:cBhvr>
                                      <p:tavLst>
                                        <p:tav tm="0">
                                          <p:val>
                                            <p:strVal val="90"/>
                                          </p:val>
                                        </p:tav>
                                        <p:tav tm="100000">
                                          <p:val>
                                            <p:strVal val="0"/>
                                          </p:val>
                                        </p:tav>
                                      </p:tavLst>
                                    </p:anim>
                                    <p:animEffect filter="fade" transition="in">
                                      <p:cBhvr additive="repl">
                                        <p:cTn id="10" dur="1000"/>
                                        <p:tgtEl>
                                          <p:spTgt spid="181"/>
                                        </p:tgtEl>
                                      </p:cBhvr>
                                    </p:animEffect>
                                  </p:childTnLst>
                                </p:cTn>
                              </p:par>
                            </p:childTnLst>
                          </p:cTn>
                        </p:par>
                      </p:childTnLst>
                    </p:cTn>
                  </p:par>
                  <p:par>
                    <p:cTn id="11" fill="hold">
                      <p:stCondLst>
                        <p:cond delay="indefinite"/>
                      </p:stCondLst>
                      <p:childTnLst>
                        <p:par>
                          <p:cTn id="12" fill="hold">
                            <p:stCondLst>
                              <p:cond delay="0"/>
                            </p:stCondLst>
                            <p:childTnLst>
                              <p:par>
                                <p:cTn id="13" nodeType="clickEffect" fill="hold" presetClass="entr" presetID="31">
                                  <p:stCondLst>
                                    <p:cond delay="0"/>
                                  </p:stCondLst>
                                  <p:childTnLst>
                                    <p:set>
                                      <p:cBhvr>
                                        <p:cTn id="14" dur="1" fill="hold">
                                          <p:stCondLst>
                                            <p:cond delay="0"/>
                                          </p:stCondLst>
                                        </p:cTn>
                                        <p:tgtEl>
                                          <p:spTgt spid="182"/>
                                        </p:tgtEl>
                                        <p:attrNameLst>
                                          <p:attrName>style.visibility</p:attrName>
                                        </p:attrNameLst>
                                      </p:cBhvr>
                                      <p:to>
                                        <p:strVal val="visible"/>
                                      </p:to>
                                    </p:set>
                                    <p:anim calcmode="lin" valueType="num">
                                      <p:cBhvr additive="repl">
                                        <p:cTn id="15" dur="1000" fill="hold"/>
                                        <p:tgtEl>
                                          <p:spTgt spid="182"/>
                                        </p:tgtEl>
                                        <p:attrNameLst>
                                          <p:attrName>ppt_w</p:attrName>
                                        </p:attrNameLst>
                                      </p:cBhvr>
                                      <p:tavLst>
                                        <p:tav tm="0">
                                          <p:val>
                                            <p:fltVal val="0"/>
                                          </p:val>
                                        </p:tav>
                                        <p:tav tm="100000">
                                          <p:val>
                                            <p:strVal val="#ppt_w"/>
                                          </p:val>
                                        </p:tav>
                                      </p:tavLst>
                                    </p:anim>
                                    <p:anim calcmode="lin" valueType="num">
                                      <p:cBhvr additive="repl">
                                        <p:cTn id="16" dur="1000" fill="hold"/>
                                        <p:tgtEl>
                                          <p:spTgt spid="182"/>
                                        </p:tgtEl>
                                        <p:attrNameLst>
                                          <p:attrName>ppt_h</p:attrName>
                                        </p:attrNameLst>
                                      </p:cBhvr>
                                      <p:tavLst>
                                        <p:tav tm="0">
                                          <p:val>
                                            <p:fltVal val="0"/>
                                          </p:val>
                                        </p:tav>
                                        <p:tav tm="100000">
                                          <p:val>
                                            <p:strVal val="#ppt_h"/>
                                          </p:val>
                                        </p:tav>
                                      </p:tavLst>
                                    </p:anim>
                                    <p:anim calcmode="lin" valueType="num">
                                      <p:cBhvr additive="repl">
                                        <p:cTn id="17" dur="1000" fill="hold"/>
                                        <p:tgtEl>
                                          <p:spTgt spid="182"/>
                                        </p:tgtEl>
                                        <p:attrNameLst>
                                          <p:attrName>r</p:attrName>
                                        </p:attrNameLst>
                                      </p:cBhvr>
                                      <p:tavLst>
                                        <p:tav tm="0">
                                          <p:val>
                                            <p:strVal val="90"/>
                                          </p:val>
                                        </p:tav>
                                        <p:tav tm="100000">
                                          <p:val>
                                            <p:strVal val="0"/>
                                          </p:val>
                                        </p:tav>
                                      </p:tavLst>
                                    </p:anim>
                                    <p:animEffect filter="fade" transition="in">
                                      <p:cBhvr additive="repl">
                                        <p:cTn id="18" dur="1000"/>
                                        <p:tgtEl>
                                          <p:spTgt spid="182"/>
                                        </p:tgtEl>
                                      </p:cBhvr>
                                    </p:animEffect>
                                  </p:childTnLst>
                                </p:cTn>
                              </p:par>
                            </p:childTnLst>
                          </p:cTn>
                        </p:par>
                      </p:childTnLst>
                    </p:cTn>
                  </p:par>
                  <p:par>
                    <p:cTn id="19" fill="hold">
                      <p:stCondLst>
                        <p:cond delay="indefinite"/>
                      </p:stCondLst>
                      <p:childTnLst>
                        <p:par>
                          <p:cTn id="20" fill="hold">
                            <p:stCondLst>
                              <p:cond delay="0"/>
                            </p:stCondLst>
                            <p:childTnLst>
                              <p:par>
                                <p:cTn id="21" nodeType="clickEffect" fill="hold" presetClass="entr" presetID="31">
                                  <p:stCondLst>
                                    <p:cond delay="0"/>
                                  </p:stCondLst>
                                  <p:childTnLst>
                                    <p:set>
                                      <p:cBhvr>
                                        <p:cTn id="22" dur="1" fill="hold">
                                          <p:stCondLst>
                                            <p:cond delay="0"/>
                                          </p:stCondLst>
                                        </p:cTn>
                                        <p:tgtEl>
                                          <p:spTgt spid="183"/>
                                        </p:tgtEl>
                                        <p:attrNameLst>
                                          <p:attrName>style.visibility</p:attrName>
                                        </p:attrNameLst>
                                      </p:cBhvr>
                                      <p:to>
                                        <p:strVal val="visible"/>
                                      </p:to>
                                    </p:set>
                                    <p:anim calcmode="lin" valueType="num">
                                      <p:cBhvr additive="repl">
                                        <p:cTn id="23" dur="1000" fill="hold"/>
                                        <p:tgtEl>
                                          <p:spTgt spid="183"/>
                                        </p:tgtEl>
                                        <p:attrNameLst>
                                          <p:attrName>ppt_w</p:attrName>
                                        </p:attrNameLst>
                                      </p:cBhvr>
                                      <p:tavLst>
                                        <p:tav tm="0">
                                          <p:val>
                                            <p:fltVal val="0"/>
                                          </p:val>
                                        </p:tav>
                                        <p:tav tm="100000">
                                          <p:val>
                                            <p:strVal val="#ppt_w"/>
                                          </p:val>
                                        </p:tav>
                                      </p:tavLst>
                                    </p:anim>
                                    <p:anim calcmode="lin" valueType="num">
                                      <p:cBhvr additive="repl">
                                        <p:cTn id="24" dur="1000" fill="hold"/>
                                        <p:tgtEl>
                                          <p:spTgt spid="183"/>
                                        </p:tgtEl>
                                        <p:attrNameLst>
                                          <p:attrName>ppt_h</p:attrName>
                                        </p:attrNameLst>
                                      </p:cBhvr>
                                      <p:tavLst>
                                        <p:tav tm="0">
                                          <p:val>
                                            <p:fltVal val="0"/>
                                          </p:val>
                                        </p:tav>
                                        <p:tav tm="100000">
                                          <p:val>
                                            <p:strVal val="#ppt_h"/>
                                          </p:val>
                                        </p:tav>
                                      </p:tavLst>
                                    </p:anim>
                                    <p:anim calcmode="lin" valueType="num">
                                      <p:cBhvr additive="repl">
                                        <p:cTn id="25" dur="1000" fill="hold"/>
                                        <p:tgtEl>
                                          <p:spTgt spid="183"/>
                                        </p:tgtEl>
                                        <p:attrNameLst>
                                          <p:attrName>r</p:attrName>
                                        </p:attrNameLst>
                                      </p:cBhvr>
                                      <p:tavLst>
                                        <p:tav tm="0">
                                          <p:val>
                                            <p:strVal val="90"/>
                                          </p:val>
                                        </p:tav>
                                        <p:tav tm="100000">
                                          <p:val>
                                            <p:strVal val="0"/>
                                          </p:val>
                                        </p:tav>
                                      </p:tavLst>
                                    </p:anim>
                                    <p:animEffect filter="fade" transition="in">
                                      <p:cBhvr additive="repl">
                                        <p:cTn id="26" dur="1000"/>
                                        <p:tgtEl>
                                          <p:spTgt spid="183"/>
                                        </p:tgtEl>
                                      </p:cBhvr>
                                    </p:animEffect>
                                  </p:childTnLst>
                                </p:cTn>
                              </p:par>
                            </p:childTnLst>
                          </p:cTn>
                        </p:par>
                      </p:childTnLst>
                    </p:cTn>
                  </p:par>
                  <p:par>
                    <p:cTn id="27" fill="hold">
                      <p:stCondLst>
                        <p:cond delay="indefinite"/>
                      </p:stCondLst>
                      <p:childTnLst>
                        <p:par>
                          <p:cTn id="28" fill="hold">
                            <p:stCondLst>
                              <p:cond delay="0"/>
                            </p:stCondLst>
                            <p:childTnLst>
                              <p:par>
                                <p:cTn id="29" nodeType="clickEffect" fill="hold" presetClass="entr" presetID="31">
                                  <p:stCondLst>
                                    <p:cond delay="0"/>
                                  </p:stCondLst>
                                  <p:childTnLst>
                                    <p:set>
                                      <p:cBhvr>
                                        <p:cTn id="30" dur="1" fill="hold">
                                          <p:stCondLst>
                                            <p:cond delay="0"/>
                                          </p:stCondLst>
                                        </p:cTn>
                                        <p:tgtEl>
                                          <p:spTgt spid="184"/>
                                        </p:tgtEl>
                                        <p:attrNameLst>
                                          <p:attrName>style.visibility</p:attrName>
                                        </p:attrNameLst>
                                      </p:cBhvr>
                                      <p:to>
                                        <p:strVal val="visible"/>
                                      </p:to>
                                    </p:set>
                                    <p:anim calcmode="lin" valueType="num">
                                      <p:cBhvr additive="repl">
                                        <p:cTn id="31" dur="1000" fill="hold"/>
                                        <p:tgtEl>
                                          <p:spTgt spid="184"/>
                                        </p:tgtEl>
                                        <p:attrNameLst>
                                          <p:attrName>ppt_w</p:attrName>
                                        </p:attrNameLst>
                                      </p:cBhvr>
                                      <p:tavLst>
                                        <p:tav tm="0">
                                          <p:val>
                                            <p:fltVal val="0"/>
                                          </p:val>
                                        </p:tav>
                                        <p:tav tm="100000">
                                          <p:val>
                                            <p:strVal val="#ppt_w"/>
                                          </p:val>
                                        </p:tav>
                                      </p:tavLst>
                                    </p:anim>
                                    <p:anim calcmode="lin" valueType="num">
                                      <p:cBhvr additive="repl">
                                        <p:cTn id="32" dur="1000" fill="hold"/>
                                        <p:tgtEl>
                                          <p:spTgt spid="184"/>
                                        </p:tgtEl>
                                        <p:attrNameLst>
                                          <p:attrName>ppt_h</p:attrName>
                                        </p:attrNameLst>
                                      </p:cBhvr>
                                      <p:tavLst>
                                        <p:tav tm="0">
                                          <p:val>
                                            <p:fltVal val="0"/>
                                          </p:val>
                                        </p:tav>
                                        <p:tav tm="100000">
                                          <p:val>
                                            <p:strVal val="#ppt_h"/>
                                          </p:val>
                                        </p:tav>
                                      </p:tavLst>
                                    </p:anim>
                                    <p:anim calcmode="lin" valueType="num">
                                      <p:cBhvr additive="repl">
                                        <p:cTn id="33" dur="1000" fill="hold"/>
                                        <p:tgtEl>
                                          <p:spTgt spid="184"/>
                                        </p:tgtEl>
                                        <p:attrNameLst>
                                          <p:attrName>r</p:attrName>
                                        </p:attrNameLst>
                                      </p:cBhvr>
                                      <p:tavLst>
                                        <p:tav tm="0">
                                          <p:val>
                                            <p:strVal val="90"/>
                                          </p:val>
                                        </p:tav>
                                        <p:tav tm="100000">
                                          <p:val>
                                            <p:strVal val="0"/>
                                          </p:val>
                                        </p:tav>
                                      </p:tavLst>
                                    </p:anim>
                                    <p:animEffect filter="fade" transition="in">
                                      <p:cBhvr additive="repl">
                                        <p:cTn id="34" dur="1000"/>
                                        <p:tgtEl>
                                          <p:spTgt spid="1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1134000" y="649080"/>
            <a:ext cx="4178520" cy="5568480"/>
          </a:xfrm>
          <a:prstGeom prst="rect">
            <a:avLst/>
          </a:prstGeom>
          <a:noFill/>
          <a:ln w="0">
            <a:noFill/>
          </a:ln>
        </p:spPr>
        <p:txBody>
          <a:bodyPr lIns="91440" rIns="91440" tIns="45720" bIns="45720" anchor="ctr">
            <a:noAutofit/>
          </a:bodyPr>
          <a:p>
            <a:pPr indent="0" defTabSz="914400">
              <a:lnSpc>
                <a:spcPct val="100000"/>
              </a:lnSpc>
              <a:buNone/>
            </a:pPr>
            <a:r>
              <a:rPr b="0" lang="it-IT" sz="7200" spc="-1" strike="noStrike">
                <a:solidFill>
                  <a:schemeClr val="dk1"/>
                </a:solidFill>
                <a:latin typeface="The Serif Hand Black"/>
              </a:rPr>
              <a:t>Chi di voi sa cos’è un ia?</a:t>
            </a:r>
            <a:endParaRPr b="0" lang="it-IT" sz="72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4654440" y="329040"/>
            <a:ext cx="6894360" cy="1782720"/>
          </a:xfrm>
          <a:prstGeom prst="rect">
            <a:avLst/>
          </a:prstGeom>
          <a:noFill/>
          <a:ln w="0">
            <a:noFill/>
          </a:ln>
        </p:spPr>
        <p:txBody>
          <a:bodyPr lIns="91440" rIns="91440" tIns="45720" bIns="45720" anchor="b">
            <a:normAutofit fontScale="78055"/>
          </a:bodyPr>
          <a:p>
            <a:pPr indent="0" defTabSz="914400">
              <a:lnSpc>
                <a:spcPct val="100000"/>
              </a:lnSpc>
              <a:buNone/>
            </a:pPr>
            <a:r>
              <a:rPr b="0" lang="it-IT" sz="7200" spc="-1" strike="noStrike">
                <a:solidFill>
                  <a:schemeClr val="dk1"/>
                </a:solidFill>
                <a:latin typeface="The Serif Hand Black"/>
              </a:rPr>
              <a:t>LA definizione di Wikipedia</a:t>
            </a:r>
            <a:endParaRPr b="0" lang="it-IT" sz="7200" spc="-1" strike="noStrike">
              <a:solidFill>
                <a:schemeClr val="dk1"/>
              </a:solidFill>
              <a:latin typeface="The Hand Black"/>
            </a:endParaRPr>
          </a:p>
        </p:txBody>
      </p:sp>
      <p:sp>
        <p:nvSpPr>
          <p:cNvPr id="139" name="Segnaposto immagine 7"/>
          <p:cNvSpPr/>
          <p:nvPr/>
        </p:nvSpPr>
        <p:spPr>
          <a:xfrm>
            <a:off x="0" y="0"/>
            <a:ext cx="4041000" cy="4193280"/>
          </a:xfrm>
          <a:custGeom>
            <a:avLst/>
            <a:gdLst>
              <a:gd name="textAreaLeft" fmla="*/ 0 w 4041000"/>
              <a:gd name="textAreaRight" fmla="*/ 4041360 w 4041000"/>
              <a:gd name="textAreaTop" fmla="*/ 0 h 4193280"/>
              <a:gd name="textAreaBottom" fmla="*/ 4193640 h 4193280"/>
            </a:gdLst>
            <a:ahLst/>
            <a:rect l="textAreaLeft" t="textAreaTop" r="textAreaRight" b="textAreaBottom"/>
            <a:pathLst>
              <a:path w="4041336" h="4193763">
                <a:moveTo>
                  <a:pt x="0" y="0"/>
                </a:moveTo>
                <a:lnTo>
                  <a:pt x="4019848" y="0"/>
                </a:lnTo>
                <a:lnTo>
                  <a:pt x="4021195" y="11419"/>
                </a:lnTo>
                <a:cubicBezTo>
                  <a:pt x="4036145" y="95184"/>
                  <a:pt x="4033611" y="180091"/>
                  <a:pt x="4037665" y="264364"/>
                </a:cubicBezTo>
                <a:cubicBezTo>
                  <a:pt x="4042480" y="367421"/>
                  <a:pt x="4036399" y="470858"/>
                  <a:pt x="4034118" y="574168"/>
                </a:cubicBezTo>
                <a:cubicBezTo>
                  <a:pt x="4032344" y="662121"/>
                  <a:pt x="4023602" y="749948"/>
                  <a:pt x="4026263" y="838028"/>
                </a:cubicBezTo>
                <a:cubicBezTo>
                  <a:pt x="4026453" y="841074"/>
                  <a:pt x="4026453" y="844120"/>
                  <a:pt x="4026263" y="847166"/>
                </a:cubicBezTo>
                <a:cubicBezTo>
                  <a:pt x="4018154" y="944003"/>
                  <a:pt x="4018154" y="1041348"/>
                  <a:pt x="4026263" y="1138186"/>
                </a:cubicBezTo>
                <a:cubicBezTo>
                  <a:pt x="4028835" y="1178494"/>
                  <a:pt x="4028113" y="1218943"/>
                  <a:pt x="4024109" y="1259137"/>
                </a:cubicBezTo>
                <a:cubicBezTo>
                  <a:pt x="4020308" y="1310285"/>
                  <a:pt x="4008145" y="1362194"/>
                  <a:pt x="4016887" y="1412960"/>
                </a:cubicBezTo>
                <a:cubicBezTo>
                  <a:pt x="4022576" y="1454780"/>
                  <a:pt x="4025705" y="1496916"/>
                  <a:pt x="4026263" y="1539116"/>
                </a:cubicBezTo>
                <a:cubicBezTo>
                  <a:pt x="4030697" y="1633542"/>
                  <a:pt x="4026516" y="1728475"/>
                  <a:pt x="4024869" y="1823155"/>
                </a:cubicBezTo>
                <a:cubicBezTo>
                  <a:pt x="4023095" y="1933446"/>
                  <a:pt x="4025883" y="2043737"/>
                  <a:pt x="4017014" y="2154154"/>
                </a:cubicBezTo>
                <a:cubicBezTo>
                  <a:pt x="4012136" y="2243351"/>
                  <a:pt x="4012136" y="2332751"/>
                  <a:pt x="4017014" y="2421948"/>
                </a:cubicBezTo>
                <a:cubicBezTo>
                  <a:pt x="4019421" y="2503683"/>
                  <a:pt x="4031711" y="2584656"/>
                  <a:pt x="4029684" y="2667279"/>
                </a:cubicBezTo>
                <a:cubicBezTo>
                  <a:pt x="4027276" y="2763608"/>
                  <a:pt x="4015874" y="2859684"/>
                  <a:pt x="4019421" y="2956268"/>
                </a:cubicBezTo>
                <a:cubicBezTo>
                  <a:pt x="4021068" y="3002339"/>
                  <a:pt x="4021195" y="3048410"/>
                  <a:pt x="4022082" y="3094480"/>
                </a:cubicBezTo>
                <a:cubicBezTo>
                  <a:pt x="4023222" y="3149943"/>
                  <a:pt x="4033231" y="3205278"/>
                  <a:pt x="4027656" y="3260614"/>
                </a:cubicBezTo>
                <a:cubicBezTo>
                  <a:pt x="4018408" y="3352883"/>
                  <a:pt x="3994462" y="3443628"/>
                  <a:pt x="4009412" y="3538181"/>
                </a:cubicBezTo>
                <a:cubicBezTo>
                  <a:pt x="4017647" y="3590217"/>
                  <a:pt x="4026896" y="3642380"/>
                  <a:pt x="4031711" y="3694923"/>
                </a:cubicBezTo>
                <a:cubicBezTo>
                  <a:pt x="4035892" y="3741882"/>
                  <a:pt x="4046407" y="3789603"/>
                  <a:pt x="4038425" y="3836308"/>
                </a:cubicBezTo>
                <a:cubicBezTo>
                  <a:pt x="4031584" y="3876287"/>
                  <a:pt x="4035131" y="3916266"/>
                  <a:pt x="4029810" y="3956245"/>
                </a:cubicBezTo>
                <a:cubicBezTo>
                  <a:pt x="4022842" y="4008661"/>
                  <a:pt x="4019168" y="4061966"/>
                  <a:pt x="4013847" y="4114764"/>
                </a:cubicBezTo>
                <a:lnTo>
                  <a:pt x="4010970" y="4161894"/>
                </a:lnTo>
                <a:lnTo>
                  <a:pt x="4002764" y="4161042"/>
                </a:lnTo>
                <a:cubicBezTo>
                  <a:pt x="3957904" y="4159210"/>
                  <a:pt x="3912934" y="4160186"/>
                  <a:pt x="3868108" y="4163980"/>
                </a:cubicBezTo>
                <a:cubicBezTo>
                  <a:pt x="3637072" y="4178737"/>
                  <a:pt x="3405779" y="4172076"/>
                  <a:pt x="3174741" y="4175341"/>
                </a:cubicBezTo>
                <a:cubicBezTo>
                  <a:pt x="2865668" y="4179782"/>
                  <a:pt x="2556851" y="4168420"/>
                  <a:pt x="2247906" y="4167376"/>
                </a:cubicBezTo>
                <a:cubicBezTo>
                  <a:pt x="2184582" y="4167115"/>
                  <a:pt x="2121002" y="4170510"/>
                  <a:pt x="2057934" y="4175733"/>
                </a:cubicBezTo>
                <a:cubicBezTo>
                  <a:pt x="1970560" y="4182786"/>
                  <a:pt x="1884336" y="4173905"/>
                  <a:pt x="1797729" y="4165547"/>
                </a:cubicBezTo>
                <a:cubicBezTo>
                  <a:pt x="1693340" y="4155492"/>
                  <a:pt x="1589207" y="4164372"/>
                  <a:pt x="1485458" y="4175995"/>
                </a:cubicBezTo>
                <a:cubicBezTo>
                  <a:pt x="1307344" y="4195571"/>
                  <a:pt x="1127888" y="4198979"/>
                  <a:pt x="949185" y="4186181"/>
                </a:cubicBezTo>
                <a:cubicBezTo>
                  <a:pt x="751793" y="4172468"/>
                  <a:pt x="554529" y="4174950"/>
                  <a:pt x="357136" y="4175995"/>
                </a:cubicBezTo>
                <a:lnTo>
                  <a:pt x="0" y="417506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it-IT" sz="1800" spc="-1" strike="noStrike">
              <a:solidFill>
                <a:srgbClr val="000000"/>
              </a:solidFill>
              <a:latin typeface="Arial"/>
            </a:endParaRPr>
          </a:p>
        </p:txBody>
      </p:sp>
      <p:sp>
        <p:nvSpPr>
          <p:cNvPr id="140" name="Segnaposto immagine 9"/>
          <p:cNvSpPr/>
          <p:nvPr/>
        </p:nvSpPr>
        <p:spPr>
          <a:xfrm>
            <a:off x="0" y="4362120"/>
            <a:ext cx="4038120" cy="2495520"/>
          </a:xfrm>
          <a:custGeom>
            <a:avLst/>
            <a:gdLst>
              <a:gd name="textAreaLeft" fmla="*/ 0 w 4038120"/>
              <a:gd name="textAreaRight" fmla="*/ 4038480 w 4038120"/>
              <a:gd name="textAreaTop" fmla="*/ 0 h 2495520"/>
              <a:gd name="textAreaBottom" fmla="*/ 2495880 h 2495520"/>
            </a:gdLst>
            <a:ahLst/>
            <a:rect l="textAreaLeft" t="textAreaTop" r="textAreaRight" b="textAreaBottom"/>
            <a:pathLst>
              <a:path w="4038599" h="2496030">
                <a:moveTo>
                  <a:pt x="2464753" y="4"/>
                </a:moveTo>
                <a:cubicBezTo>
                  <a:pt x="2509518" y="-78"/>
                  <a:pt x="2554292" y="1163"/>
                  <a:pt x="2599067" y="4428"/>
                </a:cubicBezTo>
                <a:cubicBezTo>
                  <a:pt x="2749817" y="17813"/>
                  <a:pt x="2901270" y="21079"/>
                  <a:pt x="3052443" y="14222"/>
                </a:cubicBezTo>
                <a:cubicBezTo>
                  <a:pt x="3173923" y="5694"/>
                  <a:pt x="3295774" y="4206"/>
                  <a:pt x="3417420" y="9782"/>
                </a:cubicBezTo>
                <a:cubicBezTo>
                  <a:pt x="3530764" y="16442"/>
                  <a:pt x="3644108" y="23233"/>
                  <a:pt x="3757835" y="19315"/>
                </a:cubicBezTo>
                <a:cubicBezTo>
                  <a:pt x="3803121" y="17748"/>
                  <a:pt x="3847768" y="15789"/>
                  <a:pt x="3892671" y="13177"/>
                </a:cubicBezTo>
                <a:cubicBezTo>
                  <a:pt x="3933972" y="9619"/>
                  <a:pt x="3975386" y="7938"/>
                  <a:pt x="4016790" y="8134"/>
                </a:cubicBezTo>
                <a:lnTo>
                  <a:pt x="4034037" y="8999"/>
                </a:lnTo>
                <a:lnTo>
                  <a:pt x="4035370" y="62503"/>
                </a:lnTo>
                <a:cubicBezTo>
                  <a:pt x="4033549" y="118790"/>
                  <a:pt x="4026390" y="174983"/>
                  <a:pt x="4020562" y="231143"/>
                </a:cubicBezTo>
                <a:cubicBezTo>
                  <a:pt x="4014860" y="285717"/>
                  <a:pt x="4006498" y="343464"/>
                  <a:pt x="4019168" y="393470"/>
                </a:cubicBezTo>
                <a:cubicBezTo>
                  <a:pt x="4042480" y="482184"/>
                  <a:pt x="4024236" y="566457"/>
                  <a:pt x="4014100" y="651618"/>
                </a:cubicBezTo>
                <a:cubicBezTo>
                  <a:pt x="4001874" y="734926"/>
                  <a:pt x="4003635" y="819681"/>
                  <a:pt x="4019295" y="902406"/>
                </a:cubicBezTo>
                <a:cubicBezTo>
                  <a:pt x="4031711" y="960787"/>
                  <a:pt x="4031711" y="1020184"/>
                  <a:pt x="4033231" y="1078946"/>
                </a:cubicBezTo>
                <a:cubicBezTo>
                  <a:pt x="4034118" y="1115753"/>
                  <a:pt x="4020562" y="1153193"/>
                  <a:pt x="4011566" y="1189872"/>
                </a:cubicBezTo>
                <a:cubicBezTo>
                  <a:pt x="3995476" y="1256123"/>
                  <a:pt x="3989648" y="1323388"/>
                  <a:pt x="4011566" y="1387989"/>
                </a:cubicBezTo>
                <a:lnTo>
                  <a:pt x="4038599" y="1495613"/>
                </a:lnTo>
                <a:lnTo>
                  <a:pt x="4038599" y="1746509"/>
                </a:lnTo>
                <a:lnTo>
                  <a:pt x="4038283" y="1749734"/>
                </a:lnTo>
                <a:cubicBezTo>
                  <a:pt x="4035575" y="1779147"/>
                  <a:pt x="4032408" y="1808464"/>
                  <a:pt x="4026896" y="1837274"/>
                </a:cubicBezTo>
                <a:cubicBezTo>
                  <a:pt x="4008779" y="1932843"/>
                  <a:pt x="4015240" y="2027776"/>
                  <a:pt x="4029684" y="2121948"/>
                </a:cubicBezTo>
                <a:cubicBezTo>
                  <a:pt x="4039832" y="2200637"/>
                  <a:pt x="4040934" y="2280226"/>
                  <a:pt x="4032978" y="2359155"/>
                </a:cubicBezTo>
                <a:lnTo>
                  <a:pt x="4023519" y="2496030"/>
                </a:lnTo>
                <a:lnTo>
                  <a:pt x="0" y="2496030"/>
                </a:lnTo>
                <a:lnTo>
                  <a:pt x="0" y="12459"/>
                </a:lnTo>
                <a:lnTo>
                  <a:pt x="17104" y="15006"/>
                </a:lnTo>
                <a:cubicBezTo>
                  <a:pt x="83627" y="15006"/>
                  <a:pt x="150022" y="12263"/>
                  <a:pt x="216416" y="7824"/>
                </a:cubicBezTo>
                <a:cubicBezTo>
                  <a:pt x="361434" y="-156"/>
                  <a:pt x="506837" y="3162"/>
                  <a:pt x="651370" y="17748"/>
                </a:cubicBezTo>
                <a:cubicBezTo>
                  <a:pt x="753623" y="25440"/>
                  <a:pt x="856335" y="24213"/>
                  <a:pt x="958396" y="14092"/>
                </a:cubicBezTo>
                <a:cubicBezTo>
                  <a:pt x="1145682" y="-1710"/>
                  <a:pt x="1332584" y="10958"/>
                  <a:pt x="1519486" y="21666"/>
                </a:cubicBezTo>
                <a:cubicBezTo>
                  <a:pt x="1700504" y="32113"/>
                  <a:pt x="1881394" y="24408"/>
                  <a:pt x="2062411" y="17487"/>
                </a:cubicBezTo>
                <a:cubicBezTo>
                  <a:pt x="2196255" y="12394"/>
                  <a:pt x="2330459" y="249"/>
                  <a:pt x="2464753" y="4"/>
                </a:cubicBez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it-IT" sz="1800" spc="-1" strike="noStrike">
              <a:solidFill>
                <a:srgbClr val="000000"/>
              </a:solidFill>
              <a:latin typeface="Arial"/>
            </a:endParaRPr>
          </a:p>
        </p:txBody>
      </p:sp>
      <p:sp>
        <p:nvSpPr>
          <p:cNvPr id="141" name="PlaceHolder 2"/>
          <p:cNvSpPr>
            <a:spLocks noGrp="1"/>
          </p:cNvSpPr>
          <p:nvPr>
            <p:ph/>
          </p:nvPr>
        </p:nvSpPr>
        <p:spPr>
          <a:xfrm>
            <a:off x="4654440" y="2706480"/>
            <a:ext cx="6894360" cy="3483360"/>
          </a:xfrm>
          <a:prstGeom prst="rect">
            <a:avLst/>
          </a:prstGeom>
          <a:noFill/>
          <a:ln w="0">
            <a:noFill/>
          </a:ln>
        </p:spPr>
        <p:txBody>
          <a:bodyPr lIns="91440" rIns="91440" tIns="45720" bIns="45720" anchor="t">
            <a:normAutofit fontScale="77886"/>
          </a:bodyPr>
          <a:p>
            <a:pPr indent="0" defTabSz="914400">
              <a:lnSpc>
                <a:spcPct val="110000"/>
              </a:lnSpc>
              <a:spcBef>
                <a:spcPts val="1001"/>
              </a:spcBef>
              <a:buNone/>
              <a:tabLst>
                <a:tab algn="l" pos="0"/>
              </a:tabLst>
            </a:pPr>
            <a:r>
              <a:rPr b="0" lang="it-IT" sz="2800" spc="-1" strike="noStrike">
                <a:solidFill>
                  <a:schemeClr val="dk1"/>
                </a:solidFill>
                <a:latin typeface="The Hand Black"/>
              </a:rPr>
              <a:t>L'intelligenza artificiale è una </a:t>
            </a:r>
            <a:r>
              <a:rPr b="0" lang="it-IT" sz="2800" spc="-1" strike="noStrike">
                <a:solidFill>
                  <a:srgbClr val="e4650e"/>
                </a:solidFill>
                <a:latin typeface="The Hand Black"/>
              </a:rPr>
              <a:t>disciplina</a:t>
            </a:r>
            <a:r>
              <a:rPr b="0" lang="it-IT" sz="2800" spc="-1" strike="noStrike">
                <a:solidFill>
                  <a:schemeClr val="dk1"/>
                </a:solidFill>
                <a:latin typeface="The Hand Black"/>
              </a:rPr>
              <a:t> appartenente all'informatica che studia i </a:t>
            </a:r>
            <a:r>
              <a:rPr b="0" lang="it-IT" sz="2800" spc="-1" strike="noStrike">
                <a:solidFill>
                  <a:srgbClr val="e4650e"/>
                </a:solidFill>
                <a:latin typeface="The Hand Black"/>
              </a:rPr>
              <a:t>fondamenti teorici</a:t>
            </a:r>
            <a:r>
              <a:rPr b="0" lang="it-IT" sz="2800" spc="-1" strike="noStrike">
                <a:solidFill>
                  <a:schemeClr val="dk1"/>
                </a:solidFill>
                <a:latin typeface="The Hand Black"/>
              </a:rPr>
              <a:t>, le </a:t>
            </a:r>
            <a:r>
              <a:rPr b="0" lang="it-IT" sz="2800" spc="-1" strike="noStrike">
                <a:solidFill>
                  <a:srgbClr val="e4650e"/>
                </a:solidFill>
                <a:latin typeface="The Hand Black"/>
              </a:rPr>
              <a:t>metodologie</a:t>
            </a:r>
            <a:r>
              <a:rPr b="0" lang="it-IT" sz="2800" spc="-1" strike="noStrike">
                <a:solidFill>
                  <a:schemeClr val="dk1"/>
                </a:solidFill>
                <a:latin typeface="The Hand Black"/>
              </a:rPr>
              <a:t> e le </a:t>
            </a:r>
            <a:r>
              <a:rPr b="0" lang="it-IT" sz="2800" spc="-1" strike="noStrike">
                <a:solidFill>
                  <a:srgbClr val="e4650e"/>
                </a:solidFill>
                <a:latin typeface="The Hand Black"/>
              </a:rPr>
              <a:t>tecniche</a:t>
            </a:r>
            <a:r>
              <a:rPr b="0" lang="it-IT" sz="2800" spc="-1" strike="noStrike">
                <a:solidFill>
                  <a:schemeClr val="dk1"/>
                </a:solidFill>
                <a:latin typeface="The Hand Black"/>
              </a:rPr>
              <a:t> che consentono la progettazione di sistemi hardware e sistemi di programmi software capaci di fornire all'</a:t>
            </a:r>
            <a:r>
              <a:rPr b="0" lang="it-IT" sz="2800" spc="-1" strike="noStrike">
                <a:solidFill>
                  <a:srgbClr val="e4650e"/>
                </a:solidFill>
                <a:latin typeface="The Hand Black"/>
              </a:rPr>
              <a:t>elaboratore</a:t>
            </a:r>
            <a:r>
              <a:rPr b="0" lang="it-IT" sz="2800" spc="-1" strike="noStrike">
                <a:solidFill>
                  <a:schemeClr val="dk1"/>
                </a:solidFill>
                <a:latin typeface="The Hand Black"/>
              </a:rPr>
              <a:t> </a:t>
            </a:r>
            <a:r>
              <a:rPr b="0" lang="it-IT" sz="2800" spc="-1" strike="noStrike">
                <a:solidFill>
                  <a:srgbClr val="e4650e"/>
                </a:solidFill>
                <a:latin typeface="The Hand Black"/>
              </a:rPr>
              <a:t>elettronico</a:t>
            </a:r>
            <a:r>
              <a:rPr b="0" lang="it-IT" sz="2800" spc="-1" strike="noStrike">
                <a:solidFill>
                  <a:schemeClr val="dk1"/>
                </a:solidFill>
                <a:latin typeface="The Hand Black"/>
              </a:rPr>
              <a:t> prestazioni che, a un </a:t>
            </a:r>
            <a:r>
              <a:rPr b="0" lang="it-IT" sz="2800" spc="-1" strike="noStrike">
                <a:solidFill>
                  <a:srgbClr val="e4650e"/>
                </a:solidFill>
                <a:latin typeface="The Hand Black"/>
              </a:rPr>
              <a:t>osservatore comune</a:t>
            </a:r>
            <a:r>
              <a:rPr b="0" lang="it-IT" sz="2800" spc="-1" strike="noStrike">
                <a:solidFill>
                  <a:schemeClr val="dk1"/>
                </a:solidFill>
                <a:latin typeface="The Hand Black"/>
              </a:rPr>
              <a:t>, sembrerebbero essere di pertinenza esclusiva dell’</a:t>
            </a:r>
            <a:r>
              <a:rPr b="0" lang="it-IT" sz="2800" spc="-1" strike="noStrike">
                <a:solidFill>
                  <a:srgbClr val="e4650e"/>
                </a:solidFill>
                <a:latin typeface="The Hand Black"/>
              </a:rPr>
              <a:t>intelligenza</a:t>
            </a:r>
            <a:r>
              <a:rPr b="0" lang="it-IT" sz="2800" spc="-1" strike="noStrike">
                <a:solidFill>
                  <a:schemeClr val="dk1"/>
                </a:solidFill>
                <a:latin typeface="The Hand Black"/>
              </a:rPr>
              <a:t> </a:t>
            </a:r>
            <a:r>
              <a:rPr b="0" lang="it-IT" sz="2800" spc="-1" strike="noStrike">
                <a:solidFill>
                  <a:srgbClr val="e4650e"/>
                </a:solidFill>
                <a:latin typeface="The Hand Black"/>
              </a:rPr>
              <a:t>umana</a:t>
            </a:r>
            <a:r>
              <a:rPr b="0" lang="it-IT" sz="2800" spc="-1" strike="noStrike">
                <a:solidFill>
                  <a:schemeClr val="dk1"/>
                </a:solidFill>
                <a:latin typeface="The Hand Black"/>
              </a:rPr>
              <a:t>.</a:t>
            </a:r>
            <a:endParaRPr b="0" lang="it-IT" sz="28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PlaceHolder 1"/>
          <p:cNvSpPr>
            <a:spLocks noGrp="1"/>
          </p:cNvSpPr>
          <p:nvPr>
            <p:ph type="title"/>
          </p:nvPr>
        </p:nvSpPr>
        <p:spPr>
          <a:xfrm>
            <a:off x="2066400" y="1911240"/>
            <a:ext cx="8055360" cy="2075400"/>
          </a:xfrm>
          <a:prstGeom prst="rect">
            <a:avLst/>
          </a:prstGeom>
          <a:noFill/>
          <a:ln w="0">
            <a:noFill/>
          </a:ln>
        </p:spPr>
        <p:txBody>
          <a:bodyPr lIns="91440" rIns="91440" tIns="45720" bIns="45720" anchor="b">
            <a:noAutofit/>
          </a:bodyPr>
          <a:p>
            <a:pPr indent="0" algn="ctr" defTabSz="914400">
              <a:lnSpc>
                <a:spcPct val="100000"/>
              </a:lnSpc>
              <a:buNone/>
            </a:pPr>
            <a:r>
              <a:rPr b="0" lang="it-IT" sz="8000" spc="-1" strike="noStrike">
                <a:solidFill>
                  <a:schemeClr val="lt1"/>
                </a:solidFill>
                <a:latin typeface="The Serif Hand Black"/>
              </a:rPr>
              <a:t>Da dove vengono?</a:t>
            </a:r>
            <a:endParaRPr b="0" lang="it-IT" sz="8000" spc="-1" strike="noStrike">
              <a:solidFill>
                <a:schemeClr val="dk1"/>
              </a:solidFill>
              <a:latin typeface="The Hand Black"/>
            </a:endParaRPr>
          </a:p>
        </p:txBody>
      </p:sp>
      <p:sp>
        <p:nvSpPr>
          <p:cNvPr id="143" name="PlaceHolder 2"/>
          <p:cNvSpPr>
            <a:spLocks noGrp="1"/>
          </p:cNvSpPr>
          <p:nvPr>
            <p:ph/>
          </p:nvPr>
        </p:nvSpPr>
        <p:spPr>
          <a:xfrm>
            <a:off x="3227760" y="4352400"/>
            <a:ext cx="5733000" cy="932400"/>
          </a:xfrm>
          <a:prstGeom prst="rect">
            <a:avLst/>
          </a:prstGeom>
          <a:noFill/>
          <a:ln w="0">
            <a:noFill/>
          </a:ln>
        </p:spPr>
        <p:txBody>
          <a:bodyPr lIns="91440" rIns="91440" tIns="45720" bIns="45720" anchor="t">
            <a:noAutofit/>
          </a:bodyPr>
          <a:p>
            <a:pPr marL="228600" indent="-228600" algn="ctr" defTabSz="914400">
              <a:lnSpc>
                <a:spcPct val="110000"/>
              </a:lnSpc>
              <a:spcBef>
                <a:spcPts val="1001"/>
              </a:spcBef>
              <a:buNone/>
              <a:tabLst>
                <a:tab algn="l" pos="0"/>
              </a:tabLst>
            </a:pPr>
            <a:r>
              <a:rPr b="0" lang="it-IT" sz="3200" spc="-1" strike="noStrike">
                <a:solidFill>
                  <a:schemeClr val="lt1"/>
                </a:solidFill>
                <a:latin typeface="The Hand Black"/>
              </a:rPr>
              <a:t>Alieni???????</a:t>
            </a:r>
            <a:endParaRPr b="0" lang="it-IT" sz="3200" spc="-1" strike="noStrike">
              <a:solidFill>
                <a:schemeClr val="dk1"/>
              </a:solidFill>
              <a:latin typeface="The Hand Black"/>
            </a:endParaRPr>
          </a:p>
          <a:p>
            <a:pPr marL="228600" indent="-228600" algn="ctr" defTabSz="914400">
              <a:lnSpc>
                <a:spcPct val="110000"/>
              </a:lnSpc>
              <a:spcBef>
                <a:spcPts val="1001"/>
              </a:spcBef>
              <a:buNone/>
              <a:tabLst>
                <a:tab algn="l" pos="0"/>
              </a:tabLst>
            </a:pPr>
            <a:endParaRPr b="0" lang="it-IT" sz="32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768240" y="365040"/>
            <a:ext cx="10515240" cy="1325160"/>
          </a:xfrm>
          <a:prstGeom prst="rect">
            <a:avLst/>
          </a:prstGeom>
          <a:noFill/>
          <a:ln w="0">
            <a:noFill/>
          </a:ln>
        </p:spPr>
        <p:txBody>
          <a:bodyPr lIns="91440" rIns="91440" tIns="45720" bIns="45720" anchor="ctr">
            <a:noAutofit/>
          </a:bodyPr>
          <a:p>
            <a:pPr indent="0" defTabSz="914400">
              <a:lnSpc>
                <a:spcPct val="100000"/>
              </a:lnSpc>
              <a:buNone/>
            </a:pPr>
            <a:r>
              <a:rPr b="0" lang="it-IT" sz="5400" spc="-1" strike="noStrike">
                <a:solidFill>
                  <a:schemeClr val="dk1"/>
                </a:solidFill>
                <a:latin typeface="The Serif Hand Black"/>
              </a:rPr>
              <a:t>Sono tra noi dalla WW2</a:t>
            </a:r>
            <a:endParaRPr b="0" lang="it-IT" sz="5400" spc="-1" strike="noStrike">
              <a:solidFill>
                <a:schemeClr val="dk1"/>
              </a:solidFill>
              <a:latin typeface="The Hand Black"/>
            </a:endParaRPr>
          </a:p>
        </p:txBody>
      </p:sp>
      <p:sp>
        <p:nvSpPr>
          <p:cNvPr id="145" name="PlaceHolder 2"/>
          <p:cNvSpPr>
            <a:spLocks noGrp="1"/>
          </p:cNvSpPr>
          <p:nvPr>
            <p:ph/>
          </p:nvPr>
        </p:nvSpPr>
        <p:spPr>
          <a:xfrm>
            <a:off x="838080" y="2075760"/>
            <a:ext cx="10515240" cy="4105440"/>
          </a:xfrm>
          <a:prstGeom prst="rect">
            <a:avLst/>
          </a:prstGeom>
          <a:noFill/>
          <a:ln w="0">
            <a:noFill/>
          </a:ln>
        </p:spPr>
        <p:txBody>
          <a:bodyPr lIns="91440" rIns="91440" tIns="45720" bIns="45720" anchor="t">
            <a:normAutofit fontScale="96763"/>
          </a:bodyPr>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1942, Alan Touring inventa la Bombe, con cui batte Enigma</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1955/56, John McCarthy conia il termine AI</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en-US" sz="2800" spc="-1" strike="noStrike">
                <a:solidFill>
                  <a:schemeClr val="dk1"/>
                </a:solidFill>
                <a:latin typeface="The Hand Black"/>
              </a:rPr>
              <a:t>1961, Viene creato Unimate, il primo robot industriale</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en-US" sz="2800" spc="-1" strike="noStrike">
                <a:solidFill>
                  <a:schemeClr val="dk1"/>
                </a:solidFill>
                <a:latin typeface="The Hand Black"/>
              </a:rPr>
              <a:t>1964, Eliza viene creata, è il primo chatbot</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1997, Kasparov viene battuto da DeepBlue a scacchi</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Quelli che conoscete: 2002 Roomba, 2008 Siri, 2014 Alexa</a:t>
            </a:r>
            <a:endParaRPr b="0" lang="it-IT" sz="2800" spc="-1" strike="noStrike">
              <a:solidFill>
                <a:schemeClr val="dk1"/>
              </a:solidFill>
              <a:latin typeface="The Hand Black"/>
            </a:endParaRPr>
          </a:p>
          <a:p>
            <a:pPr marL="228600" indent="-228600" defTabSz="914400">
              <a:lnSpc>
                <a:spcPct val="110000"/>
              </a:lnSpc>
              <a:spcBef>
                <a:spcPts val="1001"/>
              </a:spcBef>
              <a:buClr>
                <a:srgbClr val="000000"/>
              </a:buClr>
              <a:buFont typeface="Arial"/>
              <a:buChar char="•"/>
            </a:pPr>
            <a:r>
              <a:rPr b="0" lang="it-IT" sz="2800" spc="-1" strike="noStrike">
                <a:solidFill>
                  <a:schemeClr val="dk1"/>
                </a:solidFill>
                <a:latin typeface="The Hand Black"/>
              </a:rPr>
              <a:t>2020, il grande protagonista: GPT</a:t>
            </a:r>
            <a:endParaRPr b="0" lang="it-IT" sz="28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Le reti neurali</a:t>
            </a:r>
            <a:endParaRPr b="0" lang="it-IT" sz="7200" spc="-1" strike="noStrike">
              <a:solidFill>
                <a:schemeClr val="dk1"/>
              </a:solidFill>
              <a:latin typeface="The Hand Black"/>
            </a:endParaRPr>
          </a:p>
        </p:txBody>
      </p:sp>
      <p:sp>
        <p:nvSpPr>
          <p:cNvPr id="147" name="PlaceHolder 2"/>
          <p:cNvSpPr>
            <a:spLocks noGrp="1"/>
          </p:cNvSpPr>
          <p:nvPr>
            <p:ph/>
          </p:nvPr>
        </p:nvSpPr>
        <p:spPr>
          <a:xfrm>
            <a:off x="899280" y="2796480"/>
            <a:ext cx="10393200" cy="1782360"/>
          </a:xfrm>
          <a:prstGeom prst="rect">
            <a:avLst/>
          </a:prstGeom>
          <a:noFill/>
          <a:ln w="0">
            <a:noFill/>
          </a:ln>
        </p:spPr>
        <p:txBody>
          <a:bodyPr lIns="91440" rIns="91440" tIns="45720" bIns="45720" anchor="t">
            <a:normAutofit fontScale="83909"/>
          </a:bodyPr>
          <a:p>
            <a:pPr indent="0" algn="ctr" defTabSz="914400">
              <a:lnSpc>
                <a:spcPct val="110000"/>
              </a:lnSpc>
              <a:spcBef>
                <a:spcPts val="1001"/>
              </a:spcBef>
              <a:buNone/>
              <a:tabLst>
                <a:tab algn="l" pos="0"/>
              </a:tabLst>
            </a:pPr>
            <a:r>
              <a:rPr b="0" lang="it-IT" sz="4000" spc="-1" strike="noStrike">
                <a:solidFill>
                  <a:schemeClr val="dk1"/>
                </a:solidFill>
                <a:latin typeface="The Hand Black"/>
              </a:rPr>
              <a:t>Le reti neurali sono delle reti digitali di nodi collegati tra di loro, ci sono dei nodi di </a:t>
            </a:r>
            <a:r>
              <a:rPr b="0" lang="it-IT" sz="4000" spc="-1" strike="noStrike">
                <a:solidFill>
                  <a:srgbClr val="e4650e"/>
                </a:solidFill>
                <a:latin typeface="The Hand Black"/>
              </a:rPr>
              <a:t>input</a:t>
            </a:r>
            <a:r>
              <a:rPr b="0" lang="it-IT" sz="4000" spc="-1" strike="noStrike">
                <a:solidFill>
                  <a:schemeClr val="dk1"/>
                </a:solidFill>
                <a:latin typeface="The Hand Black"/>
              </a:rPr>
              <a:t>, di </a:t>
            </a:r>
            <a:r>
              <a:rPr b="0" lang="it-IT" sz="4000" spc="-1" strike="noStrike">
                <a:solidFill>
                  <a:srgbClr val="e4650e"/>
                </a:solidFill>
                <a:latin typeface="The Hand Black"/>
              </a:rPr>
              <a:t>elaborazione</a:t>
            </a:r>
            <a:r>
              <a:rPr b="0" lang="it-IT" sz="4000" spc="-1" strike="noStrike">
                <a:solidFill>
                  <a:schemeClr val="dk1"/>
                </a:solidFill>
                <a:latin typeface="The Hand Black"/>
              </a:rPr>
              <a:t> e di </a:t>
            </a:r>
            <a:r>
              <a:rPr b="0" lang="it-IT" sz="4000" spc="-1" strike="noStrike">
                <a:solidFill>
                  <a:srgbClr val="e4650e"/>
                </a:solidFill>
                <a:latin typeface="The Hand Black"/>
              </a:rPr>
              <a:t>output</a:t>
            </a:r>
            <a:r>
              <a:rPr b="0" lang="it-IT" sz="4000" spc="-1" strike="noStrike">
                <a:solidFill>
                  <a:schemeClr val="dk1"/>
                </a:solidFill>
                <a:latin typeface="The Hand Black"/>
              </a:rPr>
              <a:t>.</a:t>
            </a:r>
            <a:endParaRPr b="0" lang="it-IT" sz="40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Rettangolo 4"/>
          <p:cNvSpPr/>
          <p:nvPr/>
        </p:nvSpPr>
        <p:spPr>
          <a:xfrm>
            <a:off x="10440000" y="1175760"/>
            <a:ext cx="1080000" cy="914040"/>
          </a:xfrm>
          <a:prstGeom prst="rect">
            <a:avLst/>
          </a:prstGeom>
          <a:solidFill>
            <a:srgbClr val="e4650e"/>
          </a:solidFill>
          <a:ln>
            <a:solidFill>
              <a:srgbClr val="a84a0a"/>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r>
              <a:rPr b="0" lang="it-IT" sz="1800" spc="-1" strike="noStrike">
                <a:solidFill>
                  <a:schemeClr val="lt1"/>
                </a:solidFill>
                <a:latin typeface="The Hand Black"/>
              </a:rPr>
              <a:t>Russian White</a:t>
            </a:r>
            <a:endParaRPr b="0" lang="it-IT" sz="1800" spc="-1" strike="noStrike">
              <a:solidFill>
                <a:srgbClr val="ffffff"/>
              </a:solidFill>
              <a:latin typeface="Arial"/>
            </a:endParaRPr>
          </a:p>
        </p:txBody>
      </p:sp>
      <p:sp>
        <p:nvSpPr>
          <p:cNvPr id="149" name="Rettangolo 5"/>
          <p:cNvSpPr/>
          <p:nvPr/>
        </p:nvSpPr>
        <p:spPr>
          <a:xfrm>
            <a:off x="10440000" y="2416680"/>
            <a:ext cx="1080000" cy="914040"/>
          </a:xfrm>
          <a:prstGeom prst="rect">
            <a:avLst/>
          </a:prstGeom>
          <a:solidFill>
            <a:srgbClr val="e4650e"/>
          </a:solidFill>
          <a:ln>
            <a:solidFill>
              <a:srgbClr val="a84a0a"/>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r>
              <a:rPr b="0" lang="it-IT" sz="1800" spc="-1" strike="noStrike">
                <a:solidFill>
                  <a:schemeClr val="lt1"/>
                </a:solidFill>
                <a:latin typeface="The Hand Black"/>
              </a:rPr>
              <a:t>Gatto del Bengala</a:t>
            </a:r>
            <a:endParaRPr b="0" lang="it-IT" sz="1800" spc="-1" strike="noStrike">
              <a:solidFill>
                <a:srgbClr val="ffffff"/>
              </a:solidFill>
              <a:latin typeface="Arial"/>
            </a:endParaRPr>
          </a:p>
        </p:txBody>
      </p:sp>
      <p:sp>
        <p:nvSpPr>
          <p:cNvPr id="150" name="Rettangolo 6"/>
          <p:cNvSpPr/>
          <p:nvPr/>
        </p:nvSpPr>
        <p:spPr>
          <a:xfrm>
            <a:off x="10440000" y="4898520"/>
            <a:ext cx="1080000" cy="914040"/>
          </a:xfrm>
          <a:prstGeom prst="rect">
            <a:avLst/>
          </a:prstGeom>
          <a:solidFill>
            <a:srgbClr val="e4650e"/>
          </a:solidFill>
          <a:ln>
            <a:solidFill>
              <a:srgbClr val="a84a0a"/>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r>
              <a:rPr b="0" lang="it-IT" sz="1800" spc="-1" strike="noStrike">
                <a:solidFill>
                  <a:schemeClr val="lt1"/>
                </a:solidFill>
                <a:latin typeface="The Hand Black"/>
              </a:rPr>
              <a:t>Gatto Chinchilla</a:t>
            </a:r>
            <a:endParaRPr b="0" lang="it-IT" sz="1800" spc="-1" strike="noStrike">
              <a:solidFill>
                <a:srgbClr val="ffffff"/>
              </a:solidFill>
              <a:latin typeface="Arial"/>
            </a:endParaRPr>
          </a:p>
        </p:txBody>
      </p:sp>
      <p:sp>
        <p:nvSpPr>
          <p:cNvPr id="151" name="Rettangolo 7"/>
          <p:cNvSpPr/>
          <p:nvPr/>
        </p:nvSpPr>
        <p:spPr>
          <a:xfrm>
            <a:off x="10440000" y="3657600"/>
            <a:ext cx="1080000" cy="914040"/>
          </a:xfrm>
          <a:prstGeom prst="rect">
            <a:avLst/>
          </a:prstGeom>
          <a:solidFill>
            <a:srgbClr val="e4650e"/>
          </a:solidFill>
          <a:ln>
            <a:solidFill>
              <a:srgbClr val="a84a0a"/>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r>
              <a:rPr b="0" lang="it-IT" sz="1800" spc="-1" strike="noStrike">
                <a:solidFill>
                  <a:schemeClr val="lt1"/>
                </a:solidFill>
                <a:latin typeface="The Hand Black"/>
              </a:rPr>
              <a:t>American Bobtail</a:t>
            </a:r>
            <a:endParaRPr b="0" lang="it-IT" sz="1800" spc="-1" strike="noStrike">
              <a:solidFill>
                <a:srgbClr val="ffffff"/>
              </a:solidFill>
              <a:latin typeface="Arial"/>
            </a:endParaRPr>
          </a:p>
        </p:txBody>
      </p:sp>
      <p:sp>
        <p:nvSpPr>
          <p:cNvPr id="152" name="Ovale 8"/>
          <p:cNvSpPr/>
          <p:nvPr/>
        </p:nvSpPr>
        <p:spPr>
          <a:xfrm>
            <a:off x="4690440" y="1604520"/>
            <a:ext cx="1079640" cy="1079640"/>
          </a:xfrm>
          <a:prstGeom prst="ellipse">
            <a:avLst/>
          </a:prstGeom>
          <a:solidFill>
            <a:srgbClr val="e4650e"/>
          </a:solidFill>
          <a:ln>
            <a:solidFill>
              <a:srgbClr val="a84a0a"/>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r>
              <a:rPr b="0" lang="it-IT" sz="1800" spc="-1" strike="noStrike">
                <a:solidFill>
                  <a:schemeClr val="lt1"/>
                </a:solidFill>
                <a:latin typeface="The Hand Black"/>
              </a:rPr>
              <a:t>Lunghezza del pelo</a:t>
            </a:r>
            <a:endParaRPr b="0" lang="it-IT" sz="1800" spc="-1" strike="noStrike">
              <a:solidFill>
                <a:srgbClr val="ffffff"/>
              </a:solidFill>
              <a:latin typeface="Arial"/>
            </a:endParaRPr>
          </a:p>
        </p:txBody>
      </p:sp>
      <p:sp>
        <p:nvSpPr>
          <p:cNvPr id="153" name="Ovale 9"/>
          <p:cNvSpPr/>
          <p:nvPr/>
        </p:nvSpPr>
        <p:spPr>
          <a:xfrm>
            <a:off x="4690440" y="4173480"/>
            <a:ext cx="1079640" cy="1079640"/>
          </a:xfrm>
          <a:prstGeom prst="ellipse">
            <a:avLst/>
          </a:prstGeom>
          <a:solidFill>
            <a:srgbClr val="e4650e"/>
          </a:solidFill>
          <a:ln>
            <a:solidFill>
              <a:srgbClr val="a84a0a"/>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r>
              <a:rPr b="0" lang="it-IT" sz="1800" spc="-1" strike="noStrike">
                <a:solidFill>
                  <a:schemeClr val="lt1"/>
                </a:solidFill>
                <a:latin typeface="The Hand Black"/>
              </a:rPr>
              <a:t>Colore del pelo</a:t>
            </a:r>
            <a:endParaRPr b="0" lang="it-IT" sz="1800" spc="-1" strike="noStrike">
              <a:solidFill>
                <a:srgbClr val="ffffff"/>
              </a:solidFill>
              <a:latin typeface="Arial"/>
            </a:endParaRPr>
          </a:p>
        </p:txBody>
      </p:sp>
      <p:sp>
        <p:nvSpPr>
          <p:cNvPr id="154" name="Elaborazione alternativa 10"/>
          <p:cNvSpPr/>
          <p:nvPr/>
        </p:nvSpPr>
        <p:spPr>
          <a:xfrm>
            <a:off x="6300000" y="1812600"/>
            <a:ext cx="1200960" cy="663840"/>
          </a:xfrm>
          <a:prstGeom prst="flowChartAlternateProcess">
            <a:avLst/>
          </a:prstGeom>
          <a:solidFill>
            <a:srgbClr val="e4650e"/>
          </a:solidFill>
          <a:ln>
            <a:solidFill>
              <a:srgbClr val="a84a0a"/>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r>
              <a:rPr b="0" lang="it-IT" sz="1800" spc="-1" strike="noStrike">
                <a:solidFill>
                  <a:schemeClr val="lt1"/>
                </a:solidFill>
                <a:latin typeface="The Hand Black"/>
              </a:rPr>
              <a:t>Corto o Lungo</a:t>
            </a:r>
            <a:endParaRPr b="0" lang="it-IT" sz="1800" spc="-1" strike="noStrike">
              <a:solidFill>
                <a:srgbClr val="ffffff"/>
              </a:solidFill>
              <a:latin typeface="Arial"/>
            </a:endParaRPr>
          </a:p>
        </p:txBody>
      </p:sp>
      <p:sp>
        <p:nvSpPr>
          <p:cNvPr id="155" name="Elaborazione alternativa 11"/>
          <p:cNvSpPr/>
          <p:nvPr/>
        </p:nvSpPr>
        <p:spPr>
          <a:xfrm>
            <a:off x="6300000" y="4381560"/>
            <a:ext cx="1200960" cy="663840"/>
          </a:xfrm>
          <a:prstGeom prst="flowChartAlternateProcess">
            <a:avLst/>
          </a:prstGeom>
          <a:solidFill>
            <a:srgbClr val="e4650e"/>
          </a:solidFill>
          <a:ln>
            <a:solidFill>
              <a:srgbClr val="a84a0a"/>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r>
              <a:rPr b="0" lang="it-IT" sz="1800" spc="-1" strike="noStrike">
                <a:solidFill>
                  <a:schemeClr val="lt1"/>
                </a:solidFill>
                <a:latin typeface="The Hand Black"/>
              </a:rPr>
              <a:t>Bianco o Colorato</a:t>
            </a:r>
            <a:endParaRPr b="0" lang="it-IT" sz="1800" spc="-1" strike="noStrike">
              <a:solidFill>
                <a:srgbClr val="ffffff"/>
              </a:solidFill>
              <a:latin typeface="Arial"/>
            </a:endParaRPr>
          </a:p>
        </p:txBody>
      </p:sp>
      <p:sp>
        <p:nvSpPr>
          <p:cNvPr id="156" name="Rettangolo 12"/>
          <p:cNvSpPr/>
          <p:nvPr/>
        </p:nvSpPr>
        <p:spPr>
          <a:xfrm>
            <a:off x="8055360" y="1800000"/>
            <a:ext cx="1371240" cy="3240000"/>
          </a:xfrm>
          <a:prstGeom prst="rect">
            <a:avLst/>
          </a:prstGeom>
          <a:solidFill>
            <a:srgbClr val="e4650e"/>
          </a:solidFill>
          <a:ln>
            <a:solidFill>
              <a:srgbClr val="a84a0a"/>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r>
              <a:rPr b="0" lang="it-IT" sz="1800" spc="-1" strike="noStrike">
                <a:solidFill>
                  <a:schemeClr val="lt1"/>
                </a:solidFill>
                <a:latin typeface="The Hand Black"/>
              </a:rPr>
              <a:t>Corto Bianco</a:t>
            </a:r>
            <a:endParaRPr b="0" lang="it-IT" sz="1800" spc="-1" strike="noStrike">
              <a:solidFill>
                <a:srgbClr val="ffffff"/>
              </a:solidFill>
              <a:latin typeface="Arial"/>
            </a:endParaRPr>
          </a:p>
          <a:p>
            <a:pPr algn="ctr" defTabSz="914400">
              <a:lnSpc>
                <a:spcPct val="100000"/>
              </a:lnSpc>
            </a:pPr>
            <a:endParaRPr b="0" lang="it-IT" sz="1800" spc="-1" strike="noStrike">
              <a:solidFill>
                <a:srgbClr val="ffffff"/>
              </a:solidFill>
              <a:latin typeface="Arial"/>
            </a:endParaRPr>
          </a:p>
          <a:p>
            <a:pPr algn="ctr" defTabSz="914400">
              <a:lnSpc>
                <a:spcPct val="100000"/>
              </a:lnSpc>
            </a:pPr>
            <a:r>
              <a:rPr b="0" lang="it-IT" sz="1800" spc="-1" strike="noStrike">
                <a:solidFill>
                  <a:schemeClr val="lt1"/>
                </a:solidFill>
                <a:latin typeface="The Hand Black"/>
              </a:rPr>
              <a:t>Corto Colorato</a:t>
            </a:r>
            <a:endParaRPr b="0" lang="it-IT" sz="1800" spc="-1" strike="noStrike">
              <a:solidFill>
                <a:srgbClr val="ffffff"/>
              </a:solidFill>
              <a:latin typeface="Arial"/>
            </a:endParaRPr>
          </a:p>
          <a:p>
            <a:pPr algn="ctr" defTabSz="914400">
              <a:lnSpc>
                <a:spcPct val="100000"/>
              </a:lnSpc>
            </a:pPr>
            <a:endParaRPr b="0" lang="it-IT" sz="1800" spc="-1" strike="noStrike">
              <a:solidFill>
                <a:srgbClr val="ffffff"/>
              </a:solidFill>
              <a:latin typeface="Arial"/>
            </a:endParaRPr>
          </a:p>
          <a:p>
            <a:pPr algn="ctr" defTabSz="914400">
              <a:lnSpc>
                <a:spcPct val="100000"/>
              </a:lnSpc>
            </a:pPr>
            <a:r>
              <a:rPr b="0" lang="it-IT" sz="1800" spc="-1" strike="noStrike">
                <a:solidFill>
                  <a:schemeClr val="lt1"/>
                </a:solidFill>
                <a:latin typeface="The Hand Black"/>
              </a:rPr>
              <a:t>Lungo Colorato</a:t>
            </a:r>
            <a:endParaRPr b="0" lang="it-IT" sz="1800" spc="-1" strike="noStrike">
              <a:solidFill>
                <a:srgbClr val="ffffff"/>
              </a:solidFill>
              <a:latin typeface="Arial"/>
            </a:endParaRPr>
          </a:p>
          <a:p>
            <a:pPr algn="ctr" defTabSz="914400">
              <a:lnSpc>
                <a:spcPct val="100000"/>
              </a:lnSpc>
            </a:pPr>
            <a:endParaRPr b="0" lang="it-IT" sz="1800" spc="-1" strike="noStrike">
              <a:solidFill>
                <a:srgbClr val="ffffff"/>
              </a:solidFill>
              <a:latin typeface="Arial"/>
            </a:endParaRPr>
          </a:p>
          <a:p>
            <a:pPr algn="ctr" defTabSz="914400">
              <a:lnSpc>
                <a:spcPct val="100000"/>
              </a:lnSpc>
            </a:pPr>
            <a:r>
              <a:rPr b="0" lang="it-IT" sz="1800" spc="-1" strike="noStrike">
                <a:solidFill>
                  <a:schemeClr val="lt1"/>
                </a:solidFill>
                <a:latin typeface="The Hand Black"/>
              </a:rPr>
              <a:t>Lungo Bianco</a:t>
            </a:r>
            <a:endParaRPr b="0" lang="it-IT" sz="1800" spc="-1" strike="noStrike">
              <a:solidFill>
                <a:srgbClr val="ffffff"/>
              </a:solidFill>
              <a:latin typeface="Arial"/>
            </a:endParaRPr>
          </a:p>
        </p:txBody>
      </p:sp>
      <p:cxnSp>
        <p:nvCxnSpPr>
          <p:cNvPr id="157" name="Connettore diritto 14"/>
          <p:cNvCxnSpPr>
            <a:stCxn id="152" idx="6"/>
            <a:endCxn id="154" idx="1"/>
          </p:cNvCxnSpPr>
          <p:nvPr/>
        </p:nvCxnSpPr>
        <p:spPr>
          <a:xfrm>
            <a:off x="5770080" y="2144520"/>
            <a:ext cx="530280" cy="360"/>
          </a:xfrm>
          <a:prstGeom prst="straightConnector1">
            <a:avLst/>
          </a:prstGeom>
          <a:ln>
            <a:solidFill>
              <a:srgbClr val="e4650e"/>
            </a:solidFill>
          </a:ln>
        </p:spPr>
      </p:cxnSp>
      <p:cxnSp>
        <p:nvCxnSpPr>
          <p:cNvPr id="158" name="Connettore diritto 16"/>
          <p:cNvCxnSpPr>
            <a:stCxn id="153" idx="6"/>
            <a:endCxn id="155" idx="1"/>
          </p:cNvCxnSpPr>
          <p:nvPr/>
        </p:nvCxnSpPr>
        <p:spPr>
          <a:xfrm>
            <a:off x="5770080" y="4713480"/>
            <a:ext cx="530280" cy="360"/>
          </a:xfrm>
          <a:prstGeom prst="straightConnector1">
            <a:avLst/>
          </a:prstGeom>
          <a:ln>
            <a:solidFill>
              <a:srgbClr val="e4650e"/>
            </a:solidFill>
          </a:ln>
        </p:spPr>
      </p:cxnSp>
      <p:cxnSp>
        <p:nvCxnSpPr>
          <p:cNvPr id="159" name="Connettore diritto 18"/>
          <p:cNvCxnSpPr>
            <a:stCxn id="155" idx="3"/>
          </p:cNvCxnSpPr>
          <p:nvPr/>
        </p:nvCxnSpPr>
        <p:spPr>
          <a:xfrm flipV="1">
            <a:off x="7500960" y="4071240"/>
            <a:ext cx="554760" cy="642600"/>
          </a:xfrm>
          <a:prstGeom prst="straightConnector1">
            <a:avLst/>
          </a:prstGeom>
          <a:ln>
            <a:solidFill>
              <a:srgbClr val="e4650e"/>
            </a:solidFill>
          </a:ln>
        </p:spPr>
      </p:cxnSp>
      <p:cxnSp>
        <p:nvCxnSpPr>
          <p:cNvPr id="160" name="Connettore diritto 19"/>
          <p:cNvCxnSpPr/>
          <p:nvPr/>
        </p:nvCxnSpPr>
        <p:spPr>
          <a:xfrm>
            <a:off x="7491600" y="2144160"/>
            <a:ext cx="554400" cy="642600"/>
          </a:xfrm>
          <a:prstGeom prst="straightConnector1">
            <a:avLst/>
          </a:prstGeom>
          <a:ln>
            <a:solidFill>
              <a:srgbClr val="e4650e"/>
            </a:solidFill>
          </a:ln>
        </p:spPr>
      </p:cxnSp>
      <p:cxnSp>
        <p:nvCxnSpPr>
          <p:cNvPr id="161" name="Connettore diritto 21"/>
          <p:cNvCxnSpPr>
            <a:endCxn id="148" idx="1"/>
          </p:cNvCxnSpPr>
          <p:nvPr/>
        </p:nvCxnSpPr>
        <p:spPr>
          <a:xfrm flipV="1">
            <a:off x="9426960" y="1632600"/>
            <a:ext cx="1013400" cy="981360"/>
          </a:xfrm>
          <a:prstGeom prst="straightConnector1">
            <a:avLst/>
          </a:prstGeom>
          <a:ln>
            <a:solidFill>
              <a:srgbClr val="e4650e"/>
            </a:solidFill>
          </a:ln>
        </p:spPr>
      </p:cxnSp>
      <p:cxnSp>
        <p:nvCxnSpPr>
          <p:cNvPr id="162" name="Connettore diritto 23"/>
          <p:cNvCxnSpPr>
            <a:endCxn id="149" idx="1"/>
          </p:cNvCxnSpPr>
          <p:nvPr/>
        </p:nvCxnSpPr>
        <p:spPr>
          <a:xfrm flipV="1">
            <a:off x="9426960" y="2873520"/>
            <a:ext cx="1013400" cy="289080"/>
          </a:xfrm>
          <a:prstGeom prst="straightConnector1">
            <a:avLst/>
          </a:prstGeom>
          <a:ln>
            <a:solidFill>
              <a:srgbClr val="e4650e"/>
            </a:solidFill>
          </a:ln>
        </p:spPr>
      </p:cxnSp>
      <p:cxnSp>
        <p:nvCxnSpPr>
          <p:cNvPr id="163" name="Connettore diritto 25"/>
          <p:cNvCxnSpPr>
            <a:endCxn id="151" idx="1"/>
          </p:cNvCxnSpPr>
          <p:nvPr/>
        </p:nvCxnSpPr>
        <p:spPr>
          <a:xfrm>
            <a:off x="9426960" y="3710880"/>
            <a:ext cx="1013400" cy="403920"/>
          </a:xfrm>
          <a:prstGeom prst="straightConnector1">
            <a:avLst/>
          </a:prstGeom>
          <a:ln>
            <a:solidFill>
              <a:srgbClr val="e4650e"/>
            </a:solidFill>
          </a:ln>
        </p:spPr>
      </p:cxnSp>
      <p:cxnSp>
        <p:nvCxnSpPr>
          <p:cNvPr id="164" name="Connettore diritto 27"/>
          <p:cNvCxnSpPr>
            <a:endCxn id="150" idx="1"/>
          </p:cNvCxnSpPr>
          <p:nvPr/>
        </p:nvCxnSpPr>
        <p:spPr>
          <a:xfrm>
            <a:off x="9426960" y="4251960"/>
            <a:ext cx="1013400" cy="1103760"/>
          </a:xfrm>
          <a:prstGeom prst="straightConnector1">
            <a:avLst/>
          </a:prstGeom>
          <a:ln>
            <a:solidFill>
              <a:srgbClr val="e4650e"/>
            </a:solidFill>
          </a:ln>
        </p:spPr>
      </p:cxnSp>
      <p:sp>
        <p:nvSpPr>
          <p:cNvPr id="165" name="CasellaDiTesto 28"/>
          <p:cNvSpPr/>
          <p:nvPr/>
        </p:nvSpPr>
        <p:spPr>
          <a:xfrm>
            <a:off x="370080" y="165240"/>
            <a:ext cx="3669120" cy="6494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it-IT" sz="2800" spc="-1" strike="noStrike">
                <a:solidFill>
                  <a:schemeClr val="dk1"/>
                </a:solidFill>
                <a:latin typeface="The Hand Black"/>
              </a:rPr>
              <a:t>Questa qui affianco è una rete neurale per riconoscere gatti, teoricamente potrebbe riconoscere la razza di un gatto da una serie di valori, ovviamente non è molto preciso perché prendiamo in considerazione solo due valori, il colore e la lunghezza del pelo</a:t>
            </a:r>
            <a:endParaRPr b="0" lang="it-IT" sz="2800" spc="-1" strike="noStrike">
              <a:solidFill>
                <a:srgbClr val="000000"/>
              </a:solidFill>
              <a:latin typeface="Arial"/>
            </a:endParaRPr>
          </a:p>
        </p:txBody>
      </p:sp>
    </p:spTree>
  </p:cSld>
  <mc:AlternateContent>
    <mc:Choice Requires="p14">
      <p:transition spd="med" p14:dur="700">
        <p:fade/>
      </p:transition>
    </mc:Choice>
    <mc:Fallback>
      <p:transition spd="med">
        <p:fade/>
      </p:transition>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Il machine learning</a:t>
            </a:r>
            <a:endParaRPr b="0" lang="it-IT" sz="7200" spc="-1" strike="noStrike">
              <a:solidFill>
                <a:schemeClr val="dk1"/>
              </a:solidFill>
              <a:latin typeface="The Hand Black"/>
            </a:endParaRPr>
          </a:p>
        </p:txBody>
      </p:sp>
      <p:sp>
        <p:nvSpPr>
          <p:cNvPr id="167" name="PlaceHolder 2"/>
          <p:cNvSpPr>
            <a:spLocks noGrp="1"/>
          </p:cNvSpPr>
          <p:nvPr>
            <p:ph/>
          </p:nvPr>
        </p:nvSpPr>
        <p:spPr>
          <a:xfrm>
            <a:off x="899280" y="2796480"/>
            <a:ext cx="10393200" cy="2661120"/>
          </a:xfrm>
          <a:prstGeom prst="rect">
            <a:avLst/>
          </a:prstGeom>
          <a:noFill/>
          <a:ln w="0">
            <a:noFill/>
          </a:ln>
        </p:spPr>
        <p:txBody>
          <a:bodyPr lIns="91440" rIns="91440" tIns="45720" bIns="45720" anchor="t">
            <a:normAutofit fontScale="62485"/>
          </a:bodyPr>
          <a:p>
            <a:pPr indent="0" algn="ctr" defTabSz="914400">
              <a:lnSpc>
                <a:spcPct val="110000"/>
              </a:lnSpc>
              <a:spcBef>
                <a:spcPts val="1001"/>
              </a:spcBef>
              <a:buNone/>
              <a:tabLst>
                <a:tab algn="l" pos="0"/>
              </a:tabLst>
            </a:pPr>
            <a:r>
              <a:rPr b="0" lang="it-IT" sz="4000" spc="-1" strike="noStrike">
                <a:solidFill>
                  <a:schemeClr val="dk1"/>
                </a:solidFill>
                <a:latin typeface="The Hand Black"/>
              </a:rPr>
              <a:t>Nel </a:t>
            </a:r>
            <a:r>
              <a:rPr b="0" lang="it-IT" sz="4000" spc="-1" strike="noStrike">
                <a:solidFill>
                  <a:srgbClr val="e4650e"/>
                </a:solidFill>
                <a:latin typeface="The Hand Black"/>
              </a:rPr>
              <a:t>machine learning </a:t>
            </a:r>
            <a:r>
              <a:rPr b="0" lang="it-IT" sz="4000" spc="-1" strike="noStrike">
                <a:solidFill>
                  <a:schemeClr val="dk1"/>
                </a:solidFill>
                <a:latin typeface="The Hand Black"/>
              </a:rPr>
              <a:t>forniamo alla IA delle immagini e gli diciamo </a:t>
            </a:r>
            <a:r>
              <a:rPr b="0" lang="it-IT" sz="4000" spc="-1" strike="noStrike">
                <a:solidFill>
                  <a:srgbClr val="e4650e"/>
                </a:solidFill>
                <a:latin typeface="The Hand Black"/>
              </a:rPr>
              <a:t>noi</a:t>
            </a:r>
            <a:r>
              <a:rPr b="0" lang="it-IT" sz="4000" spc="-1" strike="noStrike">
                <a:solidFill>
                  <a:schemeClr val="dk1"/>
                </a:solidFill>
                <a:latin typeface="The Hand Black"/>
              </a:rPr>
              <a:t> quali sono le caratteristiche da tenere in considerazione, ad esempio se dovessimo insegnare al algoritmo a riconoscere degli elefanti basterebbe che gli dessimo 3-4 foto di elefanti e gli spiegassimo che gli elefanti hanno due orecchie, 4 zampe e una proboscide</a:t>
            </a:r>
            <a:endParaRPr b="0" lang="it-IT" sz="40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lgn="ctr" defTabSz="914400">
              <a:lnSpc>
                <a:spcPct val="100000"/>
              </a:lnSpc>
              <a:buNone/>
            </a:pPr>
            <a:r>
              <a:rPr b="0" lang="it-IT" sz="7200" spc="-1" strike="noStrike">
                <a:solidFill>
                  <a:schemeClr val="dk1"/>
                </a:solidFill>
                <a:latin typeface="The Serif Hand Black"/>
              </a:rPr>
              <a:t>Il Deep learning</a:t>
            </a:r>
            <a:endParaRPr b="0" lang="it-IT" sz="7200" spc="-1" strike="noStrike">
              <a:solidFill>
                <a:schemeClr val="dk1"/>
              </a:solidFill>
              <a:latin typeface="The Hand Black"/>
            </a:endParaRPr>
          </a:p>
        </p:txBody>
      </p:sp>
      <p:sp>
        <p:nvSpPr>
          <p:cNvPr id="169" name="PlaceHolder 2"/>
          <p:cNvSpPr>
            <a:spLocks noGrp="1"/>
          </p:cNvSpPr>
          <p:nvPr>
            <p:ph/>
          </p:nvPr>
        </p:nvSpPr>
        <p:spPr>
          <a:xfrm>
            <a:off x="899280" y="2796480"/>
            <a:ext cx="10393200" cy="2661120"/>
          </a:xfrm>
          <a:prstGeom prst="rect">
            <a:avLst/>
          </a:prstGeom>
          <a:noFill/>
          <a:ln w="0">
            <a:noFill/>
          </a:ln>
        </p:spPr>
        <p:txBody>
          <a:bodyPr lIns="91440" rIns="91440" tIns="45720" bIns="45720" anchor="t">
            <a:normAutofit fontScale="59272" lnSpcReduction="10000"/>
          </a:bodyPr>
          <a:p>
            <a:pPr indent="0" algn="ctr" defTabSz="914400">
              <a:lnSpc>
                <a:spcPct val="110000"/>
              </a:lnSpc>
              <a:spcBef>
                <a:spcPts val="1001"/>
              </a:spcBef>
              <a:buNone/>
              <a:tabLst>
                <a:tab algn="l" pos="0"/>
              </a:tabLst>
            </a:pPr>
            <a:r>
              <a:rPr b="0" lang="it-IT" sz="4000" spc="-1" strike="noStrike">
                <a:solidFill>
                  <a:schemeClr val="dk1"/>
                </a:solidFill>
                <a:latin typeface="The Hand Black"/>
              </a:rPr>
              <a:t>Nel </a:t>
            </a:r>
            <a:r>
              <a:rPr b="0" lang="it-IT" sz="4000" spc="-1" strike="noStrike">
                <a:solidFill>
                  <a:srgbClr val="e4650e"/>
                </a:solidFill>
                <a:latin typeface="The Hand Black"/>
              </a:rPr>
              <a:t>deep learning </a:t>
            </a:r>
            <a:r>
              <a:rPr b="0" lang="it-IT" sz="4000" spc="-1" strike="noStrike">
                <a:solidFill>
                  <a:schemeClr val="dk1"/>
                </a:solidFill>
                <a:latin typeface="The Hand Black"/>
              </a:rPr>
              <a:t>noi forniamo alla IA una grande quantità di dati e gli diciamo a cosa si riferiscono, ad esempio possiamo dare a un algoritmo una </a:t>
            </a:r>
            <a:r>
              <a:rPr b="0" lang="it-IT" sz="4000" spc="-1" strike="noStrike">
                <a:solidFill>
                  <a:srgbClr val="e4650e"/>
                </a:solidFill>
                <a:latin typeface="The Hand Black"/>
              </a:rPr>
              <a:t>grande quantità </a:t>
            </a:r>
            <a:r>
              <a:rPr b="0" lang="it-IT" sz="4000" spc="-1" strike="noStrike">
                <a:solidFill>
                  <a:schemeClr val="dk1"/>
                </a:solidFill>
                <a:latin typeface="The Hand Black"/>
              </a:rPr>
              <a:t>di fotografie di facce e dirgli che si tratta di tali, dopo aver analizzato tutte le immagini li computer sarà in grado di riconoscere delle caratteristiche comuni nelle immagini, ad esempio noterà che un volto per essere tale dovrebbe avere 2 occhi, un naso e una bocca.</a:t>
            </a:r>
            <a:endParaRPr b="0" lang="it-IT" sz="4000" spc="-1" strike="noStrike">
              <a:solidFill>
                <a:schemeClr val="dk1"/>
              </a:solidFill>
              <a:latin typeface="The Hand Black"/>
            </a:endParaRPr>
          </a:p>
        </p:txBody>
      </p:sp>
    </p:spTree>
  </p:cSld>
  <mc:AlternateContent>
    <mc:Choice Requires="p14">
      <p:transition spd="med" p14:dur="700">
        <p:fad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2.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3.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4.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5.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6.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xml><?xml version="1.0" encoding="utf-8"?>
<a:theme xmlns:a="http://schemas.openxmlformats.org/drawingml/2006/main" xmlns:r="http://schemas.openxmlformats.org/officeDocument/2006/relationships" name="SketchyVTI">
  <a:themeElements>
    <a:clrScheme name="SketchyVTI">
      <a:dk1>
        <a:srgbClr val="000000"/>
      </a:dk1>
      <a:lt1>
        <a:srgbClr val="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30">
      <a:majorFont>
        <a:latin typeface="The Serif Hand Black" pitchFamily="0" charset="1"/>
        <a:ea typeface=""/>
        <a:cs typeface=""/>
      </a:majorFont>
      <a:minorFont>
        <a:latin typeface="The Hand Black"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c8946d9d-8c52-4335-8534-8b25a07dd2b1" xsi:nil="true"/>
    <_activity xmlns="c8946d9d-8c52-4335-8534-8b25a07dd2b1"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8EBF5AB24706B147B4FE6E3F7762893D" ma:contentTypeVersion="12" ma:contentTypeDescription="Creare un nuovo documento." ma:contentTypeScope="" ma:versionID="7da098526cbb7088b7de4cf310e37142">
  <xsd:schema xmlns:xsd="http://www.w3.org/2001/XMLSchema" xmlns:xs="http://www.w3.org/2001/XMLSchema" xmlns:p="http://schemas.microsoft.com/office/2006/metadata/properties" xmlns:ns3="c8946d9d-8c52-4335-8534-8b25a07dd2b1" xmlns:ns4="4ef9cf03-1b70-4fb1-88f2-8cf0ecd196b9" targetNamespace="http://schemas.microsoft.com/office/2006/metadata/properties" ma:root="true" ma:fieldsID="9c5e976daf37c7a93f58c16b8a9bc864" ns3:_="" ns4:_="">
    <xsd:import namespace="c8946d9d-8c52-4335-8534-8b25a07dd2b1"/>
    <xsd:import namespace="4ef9cf03-1b70-4fb1-88f2-8cf0ecd196b9"/>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AutoKeyPoints" minOccurs="0"/>
                <xsd:element ref="ns3:MediaServiceKeyPoint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8946d9d-8c52-4335-8534-8b25a07dd2b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_activity" ma:index="19"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ef9cf03-1b70-4fb1-88f2-8cf0ecd196b9" elementFormDefault="qualified">
    <xsd:import namespace="http://schemas.microsoft.com/office/2006/documentManagement/types"/>
    <xsd:import namespace="http://schemas.microsoft.com/office/infopath/2007/PartnerControls"/>
    <xsd:element name="SharedWithUsers" ma:index="14"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Condiviso con dettagli" ma:internalName="SharedWithDetails" ma:readOnly="true">
      <xsd:simpleType>
        <xsd:restriction base="dms:Note">
          <xsd:maxLength value="255"/>
        </xsd:restriction>
      </xsd:simpleType>
    </xsd:element>
    <xsd:element name="SharingHintHash" ma:index="16" nillable="true" ma:displayName="Hash suggerimento condivisione"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FA8DA88-2D67-4B30-8205-C52078711284}">
  <ds:schemaRefs>
    <ds:schemaRef ds:uri="http://schemas.microsoft.com/office/2006/documentManagement/types"/>
    <ds:schemaRef ds:uri="4ef9cf03-1b70-4fb1-88f2-8cf0ecd196b9"/>
    <ds:schemaRef ds:uri="c8946d9d-8c52-4335-8534-8b25a07dd2b1"/>
    <ds:schemaRef ds:uri="http://schemas.microsoft.com/office/2006/metadata/properties"/>
    <ds:schemaRef ds:uri="http://purl.org/dc/dcmitype/"/>
    <ds:schemaRef ds:uri="http://purl.org/dc/elements/1.1/"/>
    <ds:schemaRef ds:uri="http://purl.org/dc/term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4A319BED-0C48-45C7-82DF-C3C9EC50682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8946d9d-8c52-4335-8534-8b25a07dd2b1"/>
    <ds:schemaRef ds:uri="4ef9cf03-1b70-4fb1-88f2-8cf0ecd196b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D2896BB-5566-4403-84AA-2FD10D9622B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Presentazione con motivo Schizzo</Template>
  <TotalTime>1311</TotalTime>
  <Application>LibreOffice/24.2.3.2$Linux_X86_64 LibreOffice_project/420$Build-2</Application>
  <AppVersion>15.0000</AppVersion>
  <Words>573</Words>
  <Paragraphs>81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2023-04-04T14:54:56Z</dcterms:created>
  <dc:creator>Toniolo Daniele</dc:creator>
  <dc:description/>
  <dc:language>it-IT</dc:language>
  <cp:lastModifiedBy/>
  <dcterms:modified xsi:type="dcterms:W3CDTF">2024-05-28T10:04:06Z</dcterms:modified>
  <cp:revision>3</cp:revision>
  <dc:subject/>
  <dc:title>Le intelligenze artificiali</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0x0101008EBF5AB24706B147B4FE6E3F7762893D</vt:lpwstr>
  </property>
  <property fmtid="{D5CDD505-2E9C-101B-9397-08002B2CF9AE}" pid="3" name="Notes">
    <vt:i4>5</vt:i4>
  </property>
  <property fmtid="{D5CDD505-2E9C-101B-9397-08002B2CF9AE}" pid="4" name="PresentationFormat">
    <vt:lpwstr>Widescreen</vt:lpwstr>
  </property>
  <property fmtid="{D5CDD505-2E9C-101B-9397-08002B2CF9AE}" pid="5" name="Slides">
    <vt:i4>14</vt:i4>
  </property>
</Properties>
</file>